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6" r:id="rId9"/>
    <p:sldId id="268" r:id="rId10"/>
    <p:sldId id="270" r:id="rId11"/>
    <p:sldId id="272" r:id="rId12"/>
    <p:sldId id="273" r:id="rId13"/>
    <p:sldId id="274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3E0"/>
    <a:srgbClr val="C87047"/>
    <a:srgbClr val="AD58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94660"/>
  </p:normalViewPr>
  <p:slideViewPr>
    <p:cSldViewPr snapToGrid="0">
      <p:cViewPr varScale="1">
        <p:scale>
          <a:sx n="53" d="100"/>
          <a:sy n="53" d="100"/>
        </p:scale>
        <p:origin x="62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89E17-56E3-47F6-AEDD-4D2162A625A5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D1CC9-EFF1-4A52-83F0-B0CB3EBC05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84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549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647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147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618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13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1990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289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32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379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148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89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8466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598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40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01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D1CC9-EFF1-4A52-83F0-B0CB3EBC055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8748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13AC66-C12A-53B1-0BC1-291931057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B7F016E-3C55-97EA-88FB-D07B99AE7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31049CA-EF87-5F10-F659-BD2774413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0EA515E-2B67-6CE8-6757-BA1EC3B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35C0B2F-7D82-993C-A39C-8BF29FCF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458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D34715-DD14-E7BD-0384-CA2ECB10A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A7724F65-9298-4C6A-D252-CDE47BDD1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7840066-16ED-0C74-2EF2-A0AB6158A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587A0F2-61E7-E2FC-D0B7-9474526A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610DD77-EA56-96FE-2559-749293711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8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AD18A12-0DAA-4194-FF78-B97DD48197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F94F26B7-AF5E-926F-54DA-41E69C764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826B64E-8599-4B06-1BF8-EE1EC0D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ED18D7A-5AC0-EBCA-3F5A-A926717A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9D5F938-A5C4-383A-1CD4-3D02E8B2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614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CC7742-4FA9-06D4-DB83-0C693CF7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3E4E8F3-1EF6-5478-733A-AFF7B145C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7208D9B-0111-DC43-FCA1-CD766076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BC15B03-652D-216A-15ED-D1663B99A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2596511-85A1-7369-A1CE-1A41724D6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188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CE5AFF-2BDE-2D17-2432-0DE94350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605094F-332B-49F8-2E14-534DD520D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9D25266-E151-5D66-48EF-03A1AA7D7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D4BD5AF-1093-C6B9-E61E-E47195598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188A221-D563-C50A-65BD-7437F768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15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245731-D489-247E-1662-01BE0704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2EE5510-4164-47D1-DCC8-C3FF8D9C7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713EF4A1-E779-FF6B-F94D-5C4943ED1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C77AA51-6B26-10AD-DC8C-3D139CC9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B7F4555-E7F3-3787-51A8-8845925C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EC70D1A-F458-F001-CDC5-ED669B1DF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2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11F90D-6F13-9C51-3D4C-E01B43E67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8655015-A5E6-2139-562B-D9C791F6F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019E1F0-8D42-1351-CBBC-93F419D3E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335BF53-3468-5A7D-D790-21FEB9C86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21A627BE-E7B5-61A4-F8C6-B73938D09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368C1135-46A4-A9D3-8001-B54B00A92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E8C0FF4A-C2C1-AF15-DA44-A1983C9B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0FF24069-DC96-8422-7D04-44AA55FB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69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182275-2739-9D6C-87DE-D902588E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2ADE88C4-D826-2555-B3B2-A03088EB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7515D460-91CE-EF2E-C46A-F541B55B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94C46121-D582-A88E-D99C-5A8B6BA9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83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C388C33A-B75B-3A14-96B7-D2EDB1F0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D9649BE3-50C2-ED62-8B60-ABFAC107E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FB50CC4E-BCB6-82BF-4A18-5D9C737F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0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D398C8-702F-442F-1744-7E347E28B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8BF4FCB-17EB-6724-ABA9-AE7603C1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0778294B-D482-4599-E112-749B2CBA2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FA36D11-4C06-61ED-7A5B-69E6E94A1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FB9AB41-F75B-4693-86A5-71A790D93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6F11574-5435-A5E3-42C5-ED503D1E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3407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63BD1C-E6C8-905B-EA8E-E4F702F3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21E08311-4234-A080-473B-859719F6E6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12AD03FD-87C1-879A-58B4-0B7D66B28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85DDC61-377A-19A2-CBC3-1732DA66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5CF76F5-E430-755C-F65A-38AF5650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83BDA36-F0C6-34A6-C710-42E8D271F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7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53E8CC21-2F88-606E-FA5A-1210037E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F21947D-B8E9-2897-CEE0-E3E3436F7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C69AEC9-F561-53A5-8C8F-8D78B33D6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753F3F-8B4E-41D8-88C0-582134B31BD6}" type="datetimeFigureOut">
              <a:rPr lang="pt-BR" smtClean="0"/>
              <a:t>05/12/2025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25CC09B-1B82-D952-FE6F-7F779DC1B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4942DB7-6B3F-9D87-C369-4D17739BD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5E319-6684-4062-AEF9-75D7244F9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30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3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microsoft.com/office/2007/relationships/hdphoto" Target="../media/hdphoto3.wdp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.jpeg"/><Relationship Id="rId9" Type="http://schemas.microsoft.com/office/2007/relationships/hdphoto" Target="../media/hdphoto2.wdp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44.png"/><Relationship Id="rId12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46.png"/><Relationship Id="rId5" Type="http://schemas.openxmlformats.org/officeDocument/2006/relationships/image" Target="../media/image3.jpeg"/><Relationship Id="rId10" Type="http://schemas.microsoft.com/office/2007/relationships/hdphoto" Target="../media/hdphoto2.wdp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Noticiário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0A49DA08-0B0F-9ECF-223B-16307BDD0B73}"/>
              </a:ext>
            </a:extLst>
          </p:cNvPr>
          <p:cNvSpPr txBox="1"/>
          <p:nvPr/>
        </p:nvSpPr>
        <p:spPr>
          <a:xfrm>
            <a:off x="2167003" y="1794243"/>
            <a:ext cx="257237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Página inteira </a:t>
            </a:r>
            <a:endParaRPr lang="pt-BR" sz="16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6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Tamano</a:t>
            </a: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6col x 52cm (29,7cm x 52cm)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GLOBO, VALOR, EXTRA e NITERÓI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4DEED6A0-A95D-AB29-0FAD-E6D8917FD2E2}"/>
              </a:ext>
            </a:extLst>
          </p:cNvPr>
          <p:cNvSpPr txBox="1"/>
          <p:nvPr/>
        </p:nvSpPr>
        <p:spPr>
          <a:xfrm>
            <a:off x="5992826" y="4870956"/>
            <a:ext cx="2647713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Página dupla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6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Tamano</a:t>
            </a: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12col x 52cm (61,4cm x 52cm)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GLOBO, VALOR, EXTRA e NITERÓI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99914CEA-2D18-DB9B-D4E1-3A4BE789C4E8}"/>
              </a:ext>
            </a:extLst>
          </p:cNvPr>
          <p:cNvGrpSpPr/>
          <p:nvPr/>
        </p:nvGrpSpPr>
        <p:grpSpPr>
          <a:xfrm>
            <a:off x="323847" y="1512606"/>
            <a:ext cx="1729151" cy="3016665"/>
            <a:chOff x="1323926" y="1512606"/>
            <a:chExt cx="1729151" cy="3016665"/>
          </a:xfrm>
        </p:grpSpPr>
        <p:pic>
          <p:nvPicPr>
            <p:cNvPr id="50" name="Imagem 49" descr="Padrão do plano de fundo&#10;&#10;Descrição gerada automaticamente com confiança média">
              <a:extLst>
                <a:ext uri="{FF2B5EF4-FFF2-40B4-BE49-F238E27FC236}">
                  <a16:creationId xmlns:a16="http://schemas.microsoft.com/office/drawing/2014/main" xmlns="" id="{880C3198-4D88-99B9-58F9-E2251284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926" y="1512606"/>
              <a:ext cx="1729151" cy="3016665"/>
            </a:xfrm>
            <a:prstGeom prst="rect">
              <a:avLst/>
            </a:prstGeom>
          </p:spPr>
        </p:pic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xmlns="" id="{83CF3788-FAD7-75AF-3DAB-17C4BB979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7931" y="1666431"/>
              <a:ext cx="1501140" cy="2794474"/>
            </a:xfrm>
            <a:prstGeom prst="rect">
              <a:avLst/>
            </a:prstGeom>
          </p:spPr>
        </p:pic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xmlns="" id="{D2C237CF-A8AC-89FC-51D7-B39FFF20B639}"/>
              </a:ext>
            </a:extLst>
          </p:cNvPr>
          <p:cNvGrpSpPr/>
          <p:nvPr/>
        </p:nvGrpSpPr>
        <p:grpSpPr>
          <a:xfrm>
            <a:off x="2445955" y="3502352"/>
            <a:ext cx="3458306" cy="3016665"/>
            <a:chOff x="5321553" y="3502352"/>
            <a:chExt cx="3458306" cy="3016665"/>
          </a:xfrm>
        </p:grpSpPr>
        <p:pic>
          <p:nvPicPr>
            <p:cNvPr id="52" name="Imagem 51" descr="Padrão do plano de fundo&#10;&#10;Descrição gerada automaticamente com confiança média">
              <a:extLst>
                <a:ext uri="{FF2B5EF4-FFF2-40B4-BE49-F238E27FC236}">
                  <a16:creationId xmlns:a16="http://schemas.microsoft.com/office/drawing/2014/main" xmlns="" id="{0D08D975-2408-B759-2E71-3FF1FB684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708" y="3502352"/>
              <a:ext cx="1729151" cy="3016665"/>
            </a:xfrm>
            <a:prstGeom prst="rect">
              <a:avLst/>
            </a:prstGeom>
          </p:spPr>
        </p:pic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xmlns="" id="{622F1E5C-9561-6B64-9763-EC8FEE1BF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50705" y="3656177"/>
              <a:ext cx="1615148" cy="2794474"/>
            </a:xfrm>
            <a:prstGeom prst="rect">
              <a:avLst/>
            </a:prstGeom>
          </p:spPr>
        </p:pic>
        <p:pic>
          <p:nvPicPr>
            <p:cNvPr id="54" name="Imagem 53" descr="Padrão do plano de fundo&#10;&#10;Descrição gerada automaticamente com confiança média">
              <a:extLst>
                <a:ext uri="{FF2B5EF4-FFF2-40B4-BE49-F238E27FC236}">
                  <a16:creationId xmlns:a16="http://schemas.microsoft.com/office/drawing/2014/main" xmlns="" id="{9121605D-DDA8-080D-CF5E-95784CBC2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21553" y="3502352"/>
              <a:ext cx="1729152" cy="3016665"/>
            </a:xfrm>
            <a:prstGeom prst="rect">
              <a:avLst/>
            </a:prstGeom>
          </p:spPr>
        </p:pic>
        <p:pic>
          <p:nvPicPr>
            <p:cNvPr id="55" name="Imagem 54">
              <a:extLst>
                <a:ext uri="{FF2B5EF4-FFF2-40B4-BE49-F238E27FC236}">
                  <a16:creationId xmlns:a16="http://schemas.microsoft.com/office/drawing/2014/main" xmlns="" id="{BDD7406F-7444-2D8C-0305-0435A1DDE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60" y="3656177"/>
              <a:ext cx="1615141" cy="2794474"/>
            </a:xfrm>
            <a:prstGeom prst="rect">
              <a:avLst/>
            </a:prstGeom>
          </p:spPr>
        </p:pic>
      </p:grpSp>
      <p:sp>
        <p:nvSpPr>
          <p:cNvPr id="57" name="CaixaDeTexto 56">
            <a:extLst>
              <a:ext uri="{FF2B5EF4-FFF2-40B4-BE49-F238E27FC236}">
                <a16:creationId xmlns:a16="http://schemas.microsoft.com/office/drawing/2014/main" xmlns="" id="{0A49DA08-0B0F-9ECF-223B-16307BDD0B73}"/>
              </a:ext>
            </a:extLst>
          </p:cNvPr>
          <p:cNvSpPr txBox="1"/>
          <p:nvPr/>
        </p:nvSpPr>
        <p:spPr>
          <a:xfrm>
            <a:off x="9023475" y="1794243"/>
            <a:ext cx="265733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Meia página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6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</a:t>
            </a:r>
            <a:r>
              <a:rPr lang="pt-BR" sz="11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h</a:t>
            </a: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6col x 26cm (29,7cm x 26cm)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GLOBO, VALOR, EXTRA e NITERÓI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xmlns="" id="{2901C0AE-6904-6EA7-BBCA-A29D65D4B23D}"/>
              </a:ext>
            </a:extLst>
          </p:cNvPr>
          <p:cNvGrpSpPr/>
          <p:nvPr/>
        </p:nvGrpSpPr>
        <p:grpSpPr>
          <a:xfrm>
            <a:off x="7174377" y="1512606"/>
            <a:ext cx="1729151" cy="3016665"/>
            <a:chOff x="1323926" y="1512606"/>
            <a:chExt cx="1729151" cy="3016665"/>
          </a:xfrm>
        </p:grpSpPr>
        <p:pic>
          <p:nvPicPr>
            <p:cNvPr id="27" name="Imagem 26" descr="Padrão do plano de fundo&#10;&#10;Descrição gerada automaticamente com confiança média">
              <a:extLst>
                <a:ext uri="{FF2B5EF4-FFF2-40B4-BE49-F238E27FC236}">
                  <a16:creationId xmlns:a16="http://schemas.microsoft.com/office/drawing/2014/main" xmlns="" id="{A6900701-DE31-B91E-66EB-C50B8CD81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926" y="1512606"/>
              <a:ext cx="1729151" cy="3016665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10C5084C-60CD-BA57-FE9B-F44B1DE0D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7931" y="2915605"/>
              <a:ext cx="1501140" cy="1545299"/>
            </a:xfrm>
            <a:prstGeom prst="rect">
              <a:avLst/>
            </a:prstGeom>
          </p:spPr>
        </p:pic>
        <p:pic>
          <p:nvPicPr>
            <p:cNvPr id="30" name="Imagem 29" descr="Tela de computador com imagem de pessoas&#10;&#10;Descrição gerada automaticamente">
              <a:extLst>
                <a:ext uri="{FF2B5EF4-FFF2-40B4-BE49-F238E27FC236}">
                  <a16:creationId xmlns:a16="http://schemas.microsoft.com/office/drawing/2014/main" xmlns="" id="{3CA12ABC-DC00-8E32-5D04-6AAB30E23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3" b="53657"/>
            <a:stretch/>
          </p:blipFill>
          <p:spPr>
            <a:xfrm>
              <a:off x="1420392" y="1693077"/>
              <a:ext cx="1518679" cy="1154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168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3666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FORMATOS ESPECIAIS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D22B25F-B707-40FD-48A0-2D655F6958B4}"/>
              </a:ext>
            </a:extLst>
          </p:cNvPr>
          <p:cNvSpPr txBox="1"/>
          <p:nvPr/>
        </p:nvSpPr>
        <p:spPr>
          <a:xfrm>
            <a:off x="2548369" y="2662341"/>
            <a:ext cx="3567836" cy="313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Sobrecapa inteira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Veículo: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GLOBO, VALOR E EXTRA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</a:t>
            </a: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Produto: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4 páginas no primeiro caderno –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capa, 2.ª capa, 3.ª capa e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contra-capa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 O Globo e Extra: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capa frente 29,7cmx45cm.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demais páginas 29,7cm x 52cm. 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se internas ligadas 61,4 cm largura x 52cm altura.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 Valor: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capa frente 29,7cmx42cm.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demais páginas 29,7cm x 52cm. 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se internas ligadas 61,4 cm largura x 52cm altura 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</a:t>
            </a: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</p:txBody>
      </p:sp>
      <p:pic>
        <p:nvPicPr>
          <p:cNvPr id="4" name="object 7">
            <a:extLst>
              <a:ext uri="{FF2B5EF4-FFF2-40B4-BE49-F238E27FC236}">
                <a16:creationId xmlns:a16="http://schemas.microsoft.com/office/drawing/2014/main" xmlns="" id="{325CFB88-91D7-B2D6-BDC4-4886D4CDDB06}"/>
              </a:ext>
            </a:extLst>
          </p:cNvPr>
          <p:cNvPicPr/>
          <p:nvPr/>
        </p:nvPicPr>
        <p:blipFill rotWithShape="1">
          <a:blip r:embed="rId4" cstate="print"/>
          <a:srcRect t="3199" b="5235"/>
          <a:stretch/>
        </p:blipFill>
        <p:spPr>
          <a:xfrm>
            <a:off x="176930" y="2221568"/>
            <a:ext cx="2469735" cy="376869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D22B25F-B707-40FD-48A0-2D655F6958B4}"/>
              </a:ext>
            </a:extLst>
          </p:cNvPr>
          <p:cNvSpPr txBox="1"/>
          <p:nvPr/>
        </p:nvSpPr>
        <p:spPr>
          <a:xfrm>
            <a:off x="8563512" y="2662341"/>
            <a:ext cx="3567836" cy="2626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Sobrecapa falsa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Veículo: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GLOBO, VALOR E EXTRA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Produto: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2 páginas no primeiro caderno –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capa, 2.ª capa (verso da capa)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 O Globo e Extra: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capa frente 29,7cmx45cm.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2. capa verso 29,7cm x 52cm. 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 Valor: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capa frente 29,7cmx42cm.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capa verso 29,7cm x 52cm.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</p:txBody>
      </p:sp>
      <p:pic>
        <p:nvPicPr>
          <p:cNvPr id="7" name="object 12">
            <a:extLst>
              <a:ext uri="{FF2B5EF4-FFF2-40B4-BE49-F238E27FC236}">
                <a16:creationId xmlns:a16="http://schemas.microsoft.com/office/drawing/2014/main" xmlns="" id="{CF71D8B7-FB01-3BE1-F55C-C26564964B1B}"/>
              </a:ext>
            </a:extLst>
          </p:cNvPr>
          <p:cNvPicPr/>
          <p:nvPr/>
        </p:nvPicPr>
        <p:blipFill rotWithShape="1">
          <a:blip r:embed="rId5" cstate="print"/>
          <a:srcRect t="11867" b="4300"/>
          <a:stretch/>
        </p:blipFill>
        <p:spPr>
          <a:xfrm>
            <a:off x="6009388" y="2125579"/>
            <a:ext cx="2715259" cy="37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9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3666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FORMATOS ESPECIAIS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ject 9">
            <a:extLst>
              <a:ext uri="{FF2B5EF4-FFF2-40B4-BE49-F238E27FC236}">
                <a16:creationId xmlns:a16="http://schemas.microsoft.com/office/drawing/2014/main" xmlns="" id="{9707B0EF-7029-09C6-DEA1-3A16179A47F1}"/>
              </a:ext>
            </a:extLst>
          </p:cNvPr>
          <p:cNvPicPr/>
          <p:nvPr/>
        </p:nvPicPr>
        <p:blipFill rotWithShape="1">
          <a:blip r:embed="rId4" cstate="print"/>
          <a:srcRect t="6350" b="4581"/>
          <a:stretch/>
        </p:blipFill>
        <p:spPr>
          <a:xfrm>
            <a:off x="497945" y="1661096"/>
            <a:ext cx="2648660" cy="39314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EE74851D-2287-C046-A91A-08CA84199898}"/>
              </a:ext>
            </a:extLst>
          </p:cNvPr>
          <p:cNvSpPr txBox="1"/>
          <p:nvPr/>
        </p:nvSpPr>
        <p:spPr>
          <a:xfrm>
            <a:off x="987119" y="5518804"/>
            <a:ext cx="1242617" cy="59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Sobrecapa macarrão</a:t>
            </a:r>
          </a:p>
        </p:txBody>
      </p:sp>
      <p:pic>
        <p:nvPicPr>
          <p:cNvPr id="8" name="object 30">
            <a:extLst>
              <a:ext uri="{FF2B5EF4-FFF2-40B4-BE49-F238E27FC236}">
                <a16:creationId xmlns:a16="http://schemas.microsoft.com/office/drawing/2014/main" xmlns="" id="{A3DC0431-3F36-2B80-EA7A-7E778D298E2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99116" y="1699773"/>
            <a:ext cx="2561741" cy="375603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A65B73DC-58AE-7946-F68D-F2CF98433FD5}"/>
              </a:ext>
            </a:extLst>
          </p:cNvPr>
          <p:cNvSpPr txBox="1"/>
          <p:nvPr/>
        </p:nvSpPr>
        <p:spPr>
          <a:xfrm>
            <a:off x="3943246" y="5518804"/>
            <a:ext cx="877289" cy="333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Orelha</a:t>
            </a:r>
          </a:p>
        </p:txBody>
      </p:sp>
      <p:pic>
        <p:nvPicPr>
          <p:cNvPr id="12" name="object 33">
            <a:extLst>
              <a:ext uri="{FF2B5EF4-FFF2-40B4-BE49-F238E27FC236}">
                <a16:creationId xmlns:a16="http://schemas.microsoft.com/office/drawing/2014/main" xmlns="" id="{32E20931-9E34-23E1-37D3-2A7B9478D9B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55094" y="1661096"/>
            <a:ext cx="2520861" cy="393146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34C96100-039D-9487-70C6-E8D388A456CB}"/>
              </a:ext>
            </a:extLst>
          </p:cNvPr>
          <p:cNvSpPr txBox="1"/>
          <p:nvPr/>
        </p:nvSpPr>
        <p:spPr>
          <a:xfrm>
            <a:off x="7006603" y="5518804"/>
            <a:ext cx="1134050" cy="590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Orelha estendida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9FECB1F0-DB36-692C-97E3-AD1DEB57AEF9}"/>
              </a:ext>
            </a:extLst>
          </p:cNvPr>
          <p:cNvSpPr txBox="1"/>
          <p:nvPr/>
        </p:nvSpPr>
        <p:spPr>
          <a:xfrm>
            <a:off x="9650117" y="5518804"/>
            <a:ext cx="1815289" cy="590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Ilhado</a:t>
            </a:r>
          </a:p>
          <a:p>
            <a:pPr>
              <a:lnSpc>
                <a:spcPts val="2000"/>
              </a:lnSpc>
            </a:pPr>
            <a:r>
              <a:rPr lang="pt-BR" sz="12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(formato mínimo 4x15)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FC886420-2B91-2990-6304-B5145ED1E90F}"/>
              </a:ext>
            </a:extLst>
          </p:cNvPr>
          <p:cNvGrpSpPr/>
          <p:nvPr/>
        </p:nvGrpSpPr>
        <p:grpSpPr>
          <a:xfrm>
            <a:off x="9712547" y="2347875"/>
            <a:ext cx="1798957" cy="3031978"/>
            <a:chOff x="9810109" y="2486826"/>
            <a:chExt cx="1798957" cy="3031978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FB58D301-310D-EB1C-676A-DFB1272320D6}"/>
                </a:ext>
              </a:extLst>
            </p:cNvPr>
            <p:cNvSpPr/>
            <p:nvPr/>
          </p:nvSpPr>
          <p:spPr>
            <a:xfrm>
              <a:off x="9810109" y="2486826"/>
              <a:ext cx="1798957" cy="3031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 descr="Uma imagem contendo Texto&#10;&#10;Descrição gerada automaticamente">
              <a:extLst>
                <a:ext uri="{FF2B5EF4-FFF2-40B4-BE49-F238E27FC236}">
                  <a16:creationId xmlns:a16="http://schemas.microsoft.com/office/drawing/2014/main" xmlns="" id="{51D99280-031B-863F-F8C1-3EC42108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0013" y="2530459"/>
              <a:ext cx="1742955" cy="2979799"/>
            </a:xfrm>
            <a:prstGeom prst="rect">
              <a:avLst/>
            </a:prstGeom>
          </p:spPr>
        </p:pic>
        <p:pic>
          <p:nvPicPr>
            <p:cNvPr id="16" name="object 25">
              <a:extLst>
                <a:ext uri="{FF2B5EF4-FFF2-40B4-BE49-F238E27FC236}">
                  <a16:creationId xmlns:a16="http://schemas.microsoft.com/office/drawing/2014/main" xmlns="" id="{BB364521-9BC1-6D90-272E-CF25B8E2C31A}"/>
                </a:ext>
              </a:extLst>
            </p:cNvPr>
            <p:cNvPicPr/>
            <p:nvPr/>
          </p:nvPicPr>
          <p:blipFill rotWithShape="1">
            <a:blip r:embed="rId8" cstate="print"/>
            <a:srcRect l="28085" t="35775" r="31220" b="33071"/>
            <a:stretch/>
          </p:blipFill>
          <p:spPr>
            <a:xfrm>
              <a:off x="10186586" y="3349951"/>
              <a:ext cx="1034041" cy="1451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860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3666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FORMATOS ESPECIAIS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EE74851D-2287-C046-A91A-08CA84199898}"/>
              </a:ext>
            </a:extLst>
          </p:cNvPr>
          <p:cNvSpPr txBox="1"/>
          <p:nvPr/>
        </p:nvSpPr>
        <p:spPr>
          <a:xfrm>
            <a:off x="945884" y="5518804"/>
            <a:ext cx="1242617" cy="333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 err="1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Multipage</a:t>
            </a:r>
            <a:endParaRPr lang="pt-BR" sz="1600" b="1" kern="100" dirty="0"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A65B73DC-58AE-7946-F68D-F2CF98433FD5}"/>
              </a:ext>
            </a:extLst>
          </p:cNvPr>
          <p:cNvSpPr txBox="1"/>
          <p:nvPr/>
        </p:nvSpPr>
        <p:spPr>
          <a:xfrm>
            <a:off x="4578480" y="5518804"/>
            <a:ext cx="1517520" cy="333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Dupla central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34C96100-039D-9487-70C6-E8D388A456CB}"/>
              </a:ext>
            </a:extLst>
          </p:cNvPr>
          <p:cNvSpPr txBox="1"/>
          <p:nvPr/>
        </p:nvSpPr>
        <p:spPr>
          <a:xfrm>
            <a:off x="9349492" y="5518804"/>
            <a:ext cx="2000668" cy="333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Dupla de abertura</a:t>
            </a:r>
          </a:p>
        </p:txBody>
      </p:sp>
      <p:pic>
        <p:nvPicPr>
          <p:cNvPr id="14" name="object 18">
            <a:extLst>
              <a:ext uri="{FF2B5EF4-FFF2-40B4-BE49-F238E27FC236}">
                <a16:creationId xmlns:a16="http://schemas.microsoft.com/office/drawing/2014/main" xmlns="" id="{D657655C-D7AC-622C-C134-9936698A2DD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288848"/>
            <a:ext cx="4311046" cy="3396402"/>
          </a:xfrm>
          <a:prstGeom prst="rect">
            <a:avLst/>
          </a:prstGeom>
        </p:spPr>
      </p:pic>
      <p:pic>
        <p:nvPicPr>
          <p:cNvPr id="3" name="object 27">
            <a:extLst>
              <a:ext uri="{FF2B5EF4-FFF2-40B4-BE49-F238E27FC236}">
                <a16:creationId xmlns:a16="http://schemas.microsoft.com/office/drawing/2014/main" xmlns="" id="{C3B773C1-D0BD-1C21-3E03-7FEB4919994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53539" y="2710442"/>
            <a:ext cx="3469207" cy="2974808"/>
          </a:xfrm>
          <a:prstGeom prst="rect">
            <a:avLst/>
          </a:prstGeom>
        </p:spPr>
      </p:pic>
      <p:pic>
        <p:nvPicPr>
          <p:cNvPr id="20" name="Imagem 19" descr="Calendário&#10;&#10;Descrição gerada automaticamente">
            <a:extLst>
              <a:ext uri="{FF2B5EF4-FFF2-40B4-BE49-F238E27FC236}">
                <a16:creationId xmlns:a16="http://schemas.microsoft.com/office/drawing/2014/main" xmlns="" id="{02E6CF8F-E06B-340D-F9A9-93BA00B3E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232" y="1518540"/>
            <a:ext cx="2790182" cy="3205307"/>
          </a:xfrm>
          <a:prstGeom prst="rect">
            <a:avLst/>
          </a:prstGeom>
        </p:spPr>
      </p:pic>
      <p:pic>
        <p:nvPicPr>
          <p:cNvPr id="2" name="object 27">
            <a:extLst>
              <a:ext uri="{FF2B5EF4-FFF2-40B4-BE49-F238E27FC236}">
                <a16:creationId xmlns:a16="http://schemas.microsoft.com/office/drawing/2014/main" xmlns="" id="{10511656-797B-41BC-F67C-AF4D75B20A6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07078" y="2627452"/>
            <a:ext cx="3469207" cy="297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508055" y="316870"/>
            <a:ext cx="1806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REVISTAS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533455" y="916393"/>
            <a:ext cx="453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Formato da revista: 20,2cm de largura 26,6cm de altura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EF2A8CF-953D-C271-5A3E-403A2C009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r="4109"/>
          <a:stretch/>
        </p:blipFill>
        <p:spPr>
          <a:xfrm>
            <a:off x="3782436" y="449294"/>
            <a:ext cx="1195963" cy="235923"/>
          </a:xfrm>
          <a:prstGeom prst="rect">
            <a:avLst/>
          </a:prstGeom>
        </p:spPr>
      </p:pic>
      <p:pic>
        <p:nvPicPr>
          <p:cNvPr id="24" name="Imagem 23" descr="Logotipo&#10;&#10;Descrição gerada automaticamente">
            <a:extLst>
              <a:ext uri="{FF2B5EF4-FFF2-40B4-BE49-F238E27FC236}">
                <a16:creationId xmlns:a16="http://schemas.microsoft.com/office/drawing/2014/main" xmlns="" id="{6EB7579E-0E5E-F6EB-1E1E-7B6AEF00C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10" y="418254"/>
            <a:ext cx="775947" cy="338555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xmlns="" id="{4AD95279-7E6A-A52A-57B8-241853481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99349" y="411302"/>
            <a:ext cx="1584049" cy="368951"/>
          </a:xfrm>
          <a:prstGeom prst="rect">
            <a:avLst/>
          </a:prstGeom>
        </p:spPr>
      </p:pic>
      <p:pic>
        <p:nvPicPr>
          <p:cNvPr id="28" name="Imagem 27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2DCACC8F-8847-7B98-C50D-5725DC0CFB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65" y="346655"/>
            <a:ext cx="963636" cy="48537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0843F874-8DAA-83F5-97ED-0D2948F092B5}"/>
              </a:ext>
            </a:extLst>
          </p:cNvPr>
          <p:cNvSpPr txBox="1"/>
          <p:nvPr/>
        </p:nvSpPr>
        <p:spPr>
          <a:xfrm>
            <a:off x="2158118" y="1689011"/>
            <a:ext cx="38547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Página inteira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 em 21,2cm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largura x 27,6cm de altura.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Essa medida é o formato da revista fechada +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5mm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sangria para cada margem.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Por conta do refile, reservar 1cm de margem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segurança interna em cada margem. 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Inserir marcas de corte.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 X1A, 300DPI, CMYK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A9C421A6-430E-A714-A3CE-7BCF7173775D}"/>
              </a:ext>
            </a:extLst>
          </p:cNvPr>
          <p:cNvSpPr txBox="1"/>
          <p:nvPr/>
        </p:nvSpPr>
        <p:spPr>
          <a:xfrm>
            <a:off x="5370922" y="4397497"/>
            <a:ext cx="38562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Página dupla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: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 em 41,4cm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largura x 27,6cm de altura. 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Essa medida é o formato da revista aberta +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5mm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sangria para cada margem.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Por conta do refile, reservar 1cm de margem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segurança interna em cada margem.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Inserir marcas de corte.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: PDF X1A, 300DPI, CMYK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4A0DF161-409E-B6FA-CC62-BCC29526FCE4}"/>
              </a:ext>
            </a:extLst>
          </p:cNvPr>
          <p:cNvSpPr txBox="1"/>
          <p:nvPr/>
        </p:nvSpPr>
        <p:spPr>
          <a:xfrm>
            <a:off x="8702947" y="1689011"/>
            <a:ext cx="34890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2/3 na vertical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 em 14,4cm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largura 27,6cm de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altura. Essa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medida é a ocupação do espaço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total na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altura + 2/3 nas colunas, sendo 5mm de sangria em todas as margens. Na revista fica com 13,4 cm de largura por 26,6cm de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altura. Por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conta do refile, reservar 1cm de margem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segurança interna em cada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margem. Inserir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marcas de corte.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 X1A, 300DPI, CMYK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062EF86A-D070-09E9-532E-F48E79A47FFA}"/>
              </a:ext>
            </a:extLst>
          </p:cNvPr>
          <p:cNvGrpSpPr/>
          <p:nvPr/>
        </p:nvGrpSpPr>
        <p:grpSpPr>
          <a:xfrm>
            <a:off x="326083" y="1744086"/>
            <a:ext cx="1709155" cy="2204815"/>
            <a:chOff x="1341690" y="2324456"/>
            <a:chExt cx="1709155" cy="2204815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xmlns="" id="{9B7244DD-4241-7738-B32C-03C29DFA1113}"/>
                </a:ext>
              </a:extLst>
            </p:cNvPr>
            <p:cNvSpPr/>
            <p:nvPr/>
          </p:nvSpPr>
          <p:spPr>
            <a:xfrm>
              <a:off x="1341690" y="2324456"/>
              <a:ext cx="1709155" cy="2204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xmlns="" id="{F502658E-6AD4-C439-4E21-3D60C277F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37931" y="2401369"/>
              <a:ext cx="1501140" cy="2059536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xmlns="" id="{8730E0EA-81AA-578B-6B3C-C44C81906DA6}"/>
              </a:ext>
            </a:extLst>
          </p:cNvPr>
          <p:cNvGrpSpPr/>
          <p:nvPr/>
        </p:nvGrpSpPr>
        <p:grpSpPr>
          <a:xfrm>
            <a:off x="1938325" y="4364713"/>
            <a:ext cx="3322069" cy="2208348"/>
            <a:chOff x="1912925" y="4352013"/>
            <a:chExt cx="3322069" cy="2208348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xmlns="" id="{919C3E5B-F3A2-C466-91BC-98090F9203EB}"/>
                </a:ext>
              </a:extLst>
            </p:cNvPr>
            <p:cNvGrpSpPr/>
            <p:nvPr/>
          </p:nvGrpSpPr>
          <p:grpSpPr>
            <a:xfrm>
              <a:off x="3525839" y="4352013"/>
              <a:ext cx="1709155" cy="2204815"/>
              <a:chOff x="1341690" y="2324456"/>
              <a:chExt cx="1709155" cy="2204815"/>
            </a:xfrm>
          </p:grpSpPr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xmlns="" id="{525722F9-122E-8161-D754-1545337FAB56}"/>
                  </a:ext>
                </a:extLst>
              </p:cNvPr>
              <p:cNvSpPr/>
              <p:nvPr/>
            </p:nvSpPr>
            <p:spPr>
              <a:xfrm>
                <a:off x="1341690" y="2324456"/>
                <a:ext cx="1709155" cy="2204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7" name="Imagem 36">
                <a:extLst>
                  <a:ext uri="{FF2B5EF4-FFF2-40B4-BE49-F238E27FC236}">
                    <a16:creationId xmlns:a16="http://schemas.microsoft.com/office/drawing/2014/main" xmlns="" id="{CFA0A5B8-8578-4F42-434E-DC5F10933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394264" y="2401369"/>
                <a:ext cx="1560176" cy="2059536"/>
              </a:xfrm>
              <a:prstGeom prst="rect">
                <a:avLst/>
              </a:prstGeom>
            </p:spPr>
          </p:pic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xmlns="" id="{711F3DF4-1054-E24D-69C3-A154F95157D6}"/>
                </a:ext>
              </a:extLst>
            </p:cNvPr>
            <p:cNvGrpSpPr/>
            <p:nvPr/>
          </p:nvGrpSpPr>
          <p:grpSpPr>
            <a:xfrm>
              <a:off x="1912925" y="4355546"/>
              <a:ext cx="1709155" cy="2204815"/>
              <a:chOff x="1341690" y="2324456"/>
              <a:chExt cx="1709155" cy="2204815"/>
            </a:xfrm>
          </p:grpSpPr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xmlns="" id="{732B96EB-89E5-D841-D73F-F97042423FF1}"/>
                  </a:ext>
                </a:extLst>
              </p:cNvPr>
              <p:cNvSpPr/>
              <p:nvPr/>
            </p:nvSpPr>
            <p:spPr>
              <a:xfrm>
                <a:off x="1341690" y="2324456"/>
                <a:ext cx="1709155" cy="2204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40" name="Imagem 39">
                <a:extLst>
                  <a:ext uri="{FF2B5EF4-FFF2-40B4-BE49-F238E27FC236}">
                    <a16:creationId xmlns:a16="http://schemas.microsoft.com/office/drawing/2014/main" xmlns="" id="{CAFF3AD3-19BB-929F-4819-ED65DBF92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37931" y="2401369"/>
                <a:ext cx="1612914" cy="2059536"/>
              </a:xfrm>
              <a:prstGeom prst="rect">
                <a:avLst/>
              </a:prstGeom>
            </p:spPr>
          </p:pic>
        </p:grp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6E36F0BC-EE75-FB01-F846-87349D6F0E0A}"/>
              </a:ext>
            </a:extLst>
          </p:cNvPr>
          <p:cNvGrpSpPr/>
          <p:nvPr/>
        </p:nvGrpSpPr>
        <p:grpSpPr>
          <a:xfrm>
            <a:off x="6873334" y="1740513"/>
            <a:ext cx="1709155" cy="2204815"/>
            <a:chOff x="6802998" y="1740513"/>
            <a:chExt cx="1709155" cy="2204815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xmlns="" id="{AF83976B-541D-FE54-67DD-F3EB33CCC02F}"/>
                </a:ext>
              </a:extLst>
            </p:cNvPr>
            <p:cNvSpPr/>
            <p:nvPr/>
          </p:nvSpPr>
          <p:spPr>
            <a:xfrm>
              <a:off x="6802998" y="1740513"/>
              <a:ext cx="1709155" cy="2204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xmlns="" id="{154601EC-9488-25AF-344A-551EAB8FC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3350" y="1827640"/>
              <a:ext cx="1618182" cy="204465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1C4D1916-9D0D-B753-4EAC-95D359A85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45829" y="1832850"/>
              <a:ext cx="1014883" cy="1995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917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508055" y="316870"/>
            <a:ext cx="1806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REVISTAS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533455" y="916393"/>
            <a:ext cx="453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Formato da revista: 20,2cm de largura 26,6cm de altura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EF2A8CF-953D-C271-5A3E-403A2C009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r="4109"/>
          <a:stretch/>
        </p:blipFill>
        <p:spPr>
          <a:xfrm>
            <a:off x="3782436" y="449294"/>
            <a:ext cx="1195963" cy="235923"/>
          </a:xfrm>
          <a:prstGeom prst="rect">
            <a:avLst/>
          </a:prstGeom>
        </p:spPr>
      </p:pic>
      <p:pic>
        <p:nvPicPr>
          <p:cNvPr id="24" name="Imagem 23" descr="Logotipo&#10;&#10;Descrição gerada automaticamente">
            <a:extLst>
              <a:ext uri="{FF2B5EF4-FFF2-40B4-BE49-F238E27FC236}">
                <a16:creationId xmlns:a16="http://schemas.microsoft.com/office/drawing/2014/main" xmlns="" id="{6EB7579E-0E5E-F6EB-1E1E-7B6AEF00C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10" y="418254"/>
            <a:ext cx="775947" cy="338555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xmlns="" id="{4AD95279-7E6A-A52A-57B8-241853481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99349" y="411302"/>
            <a:ext cx="1584049" cy="368951"/>
          </a:xfrm>
          <a:prstGeom prst="rect">
            <a:avLst/>
          </a:prstGeom>
        </p:spPr>
      </p:pic>
      <p:pic>
        <p:nvPicPr>
          <p:cNvPr id="28" name="Imagem 27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2DCACC8F-8847-7B98-C50D-5725DC0CFB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65" y="346655"/>
            <a:ext cx="963636" cy="48537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0843F874-8DAA-83F5-97ED-0D2948F092B5}"/>
              </a:ext>
            </a:extLst>
          </p:cNvPr>
          <p:cNvSpPr txBox="1"/>
          <p:nvPr/>
        </p:nvSpPr>
        <p:spPr>
          <a:xfrm>
            <a:off x="2677398" y="1839873"/>
            <a:ext cx="3666826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1/3 na vertical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 em 7,7cm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largura 27,6cm de altura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Essa medida é a ocupação do espaço total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na altura + 1/3 nas colunas, sendo 5mm de sangria em todas as margens. Na revista fica com 6,7 cm de largura por 26,6cm de altura.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Por conta do refile, reservar 1cm de margem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segurança interna em cada margem.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Inserir marcas de corte.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 X1A, 300DPI, CMYK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A9C421A6-430E-A714-A3CE-7BCF7173775D}"/>
              </a:ext>
            </a:extLst>
          </p:cNvPr>
          <p:cNvSpPr txBox="1"/>
          <p:nvPr/>
        </p:nvSpPr>
        <p:spPr>
          <a:xfrm>
            <a:off x="8197556" y="3552117"/>
            <a:ext cx="375843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1/2 na horizontal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 em 21,2cm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largura x 14,3cm de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altura. Essa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medida é a ocupação do espaço total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na largura + 1/2 na altura, sendo 5mm de sangria em todas as margens. Na revista fica com 20,2cm de largura por 13,3cm de altura.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Por conta do refile, reservar 1cm de margem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segurança interna em cada margem.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Inserir marcas de corte.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 X1A, 300DPI, CMYK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E2B5DDB7-F093-CCF5-324B-920B6240CC57}"/>
              </a:ext>
            </a:extLst>
          </p:cNvPr>
          <p:cNvGrpSpPr/>
          <p:nvPr/>
        </p:nvGrpSpPr>
        <p:grpSpPr>
          <a:xfrm>
            <a:off x="484556" y="1793638"/>
            <a:ext cx="2073086" cy="2827914"/>
            <a:chOff x="322683" y="1744086"/>
            <a:chExt cx="2073086" cy="2827914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xmlns="" id="{714AA325-5D94-4022-2F03-DC68D0A4D11F}"/>
                </a:ext>
              </a:extLst>
            </p:cNvPr>
            <p:cNvSpPr/>
            <p:nvPr/>
          </p:nvSpPr>
          <p:spPr>
            <a:xfrm>
              <a:off x="322683" y="1744086"/>
              <a:ext cx="2073086" cy="2827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xmlns="" id="{8CAA2F2D-F5A4-6237-1F0E-B06BFB984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3"/>
            <a:stretch/>
          </p:blipFill>
          <p:spPr>
            <a:xfrm>
              <a:off x="343730" y="1865016"/>
              <a:ext cx="2030992" cy="2555221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xmlns="" id="{C9B2F1F1-0577-6590-1CEA-D0B54FC7E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550631" y="1928389"/>
              <a:ext cx="781538" cy="2368281"/>
            </a:xfrm>
            <a:prstGeom prst="rect">
              <a:avLst/>
            </a:prstGeom>
          </p:spPr>
        </p:pic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DAFA0D95-601D-8F10-333C-9B378AC6B377}"/>
              </a:ext>
            </a:extLst>
          </p:cNvPr>
          <p:cNvGrpSpPr/>
          <p:nvPr/>
        </p:nvGrpSpPr>
        <p:grpSpPr>
          <a:xfrm>
            <a:off x="6091373" y="3381341"/>
            <a:ext cx="2073086" cy="2827914"/>
            <a:chOff x="5586197" y="3836877"/>
            <a:chExt cx="2073086" cy="2827914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xmlns="" id="{C71DF359-BE82-549A-6F3F-F625DAB47D25}"/>
                </a:ext>
              </a:extLst>
            </p:cNvPr>
            <p:cNvSpPr/>
            <p:nvPr/>
          </p:nvSpPr>
          <p:spPr>
            <a:xfrm>
              <a:off x="5586197" y="3836877"/>
              <a:ext cx="2073086" cy="2827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1" name="Imagem 30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xmlns="" id="{B7F05E40-5D9C-1FF4-119E-9FEEBFF89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1"/>
            <a:stretch/>
          </p:blipFill>
          <p:spPr>
            <a:xfrm>
              <a:off x="5680813" y="4119327"/>
              <a:ext cx="1883854" cy="2361900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xmlns="" id="{B5FC7F7F-AC31-A916-5B8D-75491C245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13910" y="5287223"/>
              <a:ext cx="1816168" cy="1178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505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0843F874-8DAA-83F5-97ED-0D2948F092B5}"/>
              </a:ext>
            </a:extLst>
          </p:cNvPr>
          <p:cNvSpPr txBox="1"/>
          <p:nvPr/>
        </p:nvSpPr>
        <p:spPr>
          <a:xfrm>
            <a:off x="2448984" y="1459115"/>
            <a:ext cx="31412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Página simples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 em 21,8cm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largura x 28,4cm de altura.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Essa medida é o formato da revista fechada +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5mm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sangria para cada margem.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Por conta do refile, reservar 1cm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margem de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segurança interna em cada margem. Inserir marcas de corte.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 X1A, 300DPI, CMYK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A9C421A6-430E-A714-A3CE-7BCF7173775D}"/>
              </a:ext>
            </a:extLst>
          </p:cNvPr>
          <p:cNvSpPr txBox="1"/>
          <p:nvPr/>
        </p:nvSpPr>
        <p:spPr>
          <a:xfrm>
            <a:off x="6292088" y="4415038"/>
            <a:ext cx="4209657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Página dupla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 em 42,6cm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largura x 28,4cm de altura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Essa medida é o formato da revista aberta +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5mm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sangria para cada margem.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Por conta do refile, reservar 1cm de margem de segurança interna em cada margem. Inserir marcas de corte.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 X1A, 300DPI, CMYK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C6A152F7-5ED3-AAAA-07AD-E0C0D3A1B05B}"/>
              </a:ext>
            </a:extLst>
          </p:cNvPr>
          <p:cNvGrpSpPr/>
          <p:nvPr/>
        </p:nvGrpSpPr>
        <p:grpSpPr>
          <a:xfrm>
            <a:off x="239133" y="1483239"/>
            <a:ext cx="2029704" cy="2768736"/>
            <a:chOff x="6194615" y="2939775"/>
            <a:chExt cx="2073086" cy="2827914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xmlns="" id="{2B027304-8B93-53EC-EF7D-10B9B2F15181}"/>
                </a:ext>
              </a:extLst>
            </p:cNvPr>
            <p:cNvSpPr/>
            <p:nvPr/>
          </p:nvSpPr>
          <p:spPr>
            <a:xfrm>
              <a:off x="6194615" y="2939775"/>
              <a:ext cx="2073086" cy="2827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xmlns="" id="{2420E921-7258-C3A5-BC52-6A794585A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31381" y="3072458"/>
              <a:ext cx="1816168" cy="2532733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2CAA20A1-BFC9-570F-948F-12A6CFA42323}"/>
              </a:ext>
            </a:extLst>
          </p:cNvPr>
          <p:cNvGrpSpPr/>
          <p:nvPr/>
        </p:nvGrpSpPr>
        <p:grpSpPr>
          <a:xfrm>
            <a:off x="2276997" y="3904038"/>
            <a:ext cx="4015091" cy="2768737"/>
            <a:chOff x="4366861" y="3675500"/>
            <a:chExt cx="4100907" cy="2827914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xmlns="" id="{13B0C5A4-41D0-BF68-5D88-4C9BCC8607D4}"/>
                </a:ext>
              </a:extLst>
            </p:cNvPr>
            <p:cNvGrpSpPr/>
            <p:nvPr/>
          </p:nvGrpSpPr>
          <p:grpSpPr>
            <a:xfrm>
              <a:off x="6394682" y="3675500"/>
              <a:ext cx="2073086" cy="2827914"/>
              <a:chOff x="6194615" y="2939775"/>
              <a:chExt cx="2073086" cy="2827914"/>
            </a:xfrm>
          </p:grpSpPr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xmlns="" id="{3F470C30-A22D-8BD4-BBBF-253F356D842A}"/>
                  </a:ext>
                </a:extLst>
              </p:cNvPr>
              <p:cNvSpPr/>
              <p:nvPr/>
            </p:nvSpPr>
            <p:spPr>
              <a:xfrm>
                <a:off x="6194615" y="2939775"/>
                <a:ext cx="2073086" cy="2827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xmlns="" id="{5C101878-24D1-AB00-C8E0-BCFA83769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239880" y="3072458"/>
                <a:ext cx="1907669" cy="2532733"/>
              </a:xfrm>
              <a:prstGeom prst="rect">
                <a:avLst/>
              </a:prstGeom>
            </p:spPr>
          </p:pic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xmlns="" id="{FB19D8BA-BCB6-5143-FB1F-E37F36E0D542}"/>
                </a:ext>
              </a:extLst>
            </p:cNvPr>
            <p:cNvGrpSpPr/>
            <p:nvPr/>
          </p:nvGrpSpPr>
          <p:grpSpPr>
            <a:xfrm>
              <a:off x="4366861" y="3675500"/>
              <a:ext cx="2073086" cy="2827914"/>
              <a:chOff x="6194615" y="2939775"/>
              <a:chExt cx="2073086" cy="2827914"/>
            </a:xfrm>
          </p:grpSpPr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xmlns="" id="{89A3BC0D-12E8-78C1-0731-19F690B7F213}"/>
                  </a:ext>
                </a:extLst>
              </p:cNvPr>
              <p:cNvSpPr/>
              <p:nvPr/>
            </p:nvSpPr>
            <p:spPr>
              <a:xfrm>
                <a:off x="6194615" y="2939775"/>
                <a:ext cx="2073086" cy="2827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xmlns="" id="{25B66A4B-1D05-6A00-31A3-06D727BCA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331381" y="3072458"/>
                <a:ext cx="1936320" cy="2532733"/>
              </a:xfrm>
              <a:prstGeom prst="rect">
                <a:avLst/>
              </a:prstGeom>
            </p:spPr>
          </p:pic>
        </p:grp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CA6FD2F3-73CE-DB3F-B5A9-30F7EFA1F42B}"/>
              </a:ext>
            </a:extLst>
          </p:cNvPr>
          <p:cNvSpPr txBox="1"/>
          <p:nvPr/>
        </p:nvSpPr>
        <p:spPr>
          <a:xfrm>
            <a:off x="8915048" y="1459115"/>
            <a:ext cx="3204503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2/3 na vertical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</a:t>
            </a:r>
            <a:r>
              <a:rPr lang="pt-BR" sz="1100" b="1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: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 em</a:t>
            </a:r>
            <a:r>
              <a:rPr lang="pt-BR" sz="1100" b="1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14,7cm de largura x 28,4cm de altura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Essa medida é a ocupação do espaço total na altura + 2/3 nas colunas, sendo 5mm de sangria em todas as margens. Na revista fica com 13,7 cm de largura por 27,4cm de altura.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Por conta do refile, reservar 1cm de margem de segurança interna em cada margem. Inserir marcas de corte.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 X1A, 300DPI, CMYK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E1CC33A5-4A02-7D91-63E4-7A25505E2F02}"/>
              </a:ext>
            </a:extLst>
          </p:cNvPr>
          <p:cNvGrpSpPr/>
          <p:nvPr/>
        </p:nvGrpSpPr>
        <p:grpSpPr>
          <a:xfrm>
            <a:off x="6706295" y="1483238"/>
            <a:ext cx="2146302" cy="2768737"/>
            <a:chOff x="6802998" y="1740513"/>
            <a:chExt cx="1709155" cy="2204815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25513924-7B32-B9EE-DB96-E9567A4E128C}"/>
                </a:ext>
              </a:extLst>
            </p:cNvPr>
            <p:cNvSpPr/>
            <p:nvPr/>
          </p:nvSpPr>
          <p:spPr>
            <a:xfrm>
              <a:off x="6802998" y="1740513"/>
              <a:ext cx="1709155" cy="2204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xmlns="" id="{522A0717-3E3B-7CA4-2107-97BCB3B9B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3350" y="1827640"/>
              <a:ext cx="1618182" cy="2044650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xmlns="" id="{F17F5040-C571-1515-C5DF-5EF1BACE2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45829" y="1832850"/>
              <a:ext cx="1014883" cy="1995571"/>
            </a:xfrm>
            <a:prstGeom prst="rect">
              <a:avLst/>
            </a:prstGeom>
          </p:spPr>
        </p:pic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508055" y="44776"/>
            <a:ext cx="1806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REVISTAS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508783" y="979339"/>
            <a:ext cx="457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Formato da revista: 20,8cm de largura 27,4cm de altura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>
            <a:cxnSpLocks/>
          </p:cNvCxnSpPr>
          <p:nvPr/>
        </p:nvCxnSpPr>
        <p:spPr>
          <a:xfrm>
            <a:off x="2399169" y="89098"/>
            <a:ext cx="0" cy="44463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m 27" descr="Texto&#10;&#10;Descrição gerada automaticamente">
            <a:extLst>
              <a:ext uri="{FF2B5EF4-FFF2-40B4-BE49-F238E27FC236}">
                <a16:creationId xmlns:a16="http://schemas.microsoft.com/office/drawing/2014/main" xmlns="" id="{BE3E6E5F-7EB4-E6DF-AE16-2B85CDF46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688" y="202567"/>
            <a:ext cx="1133375" cy="249692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6435A484-0790-1614-BB91-150FCD7203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08" y="169877"/>
            <a:ext cx="1410829" cy="235504"/>
          </a:xfrm>
          <a:prstGeom prst="rect">
            <a:avLst/>
          </a:prstGeom>
        </p:spPr>
      </p:pic>
      <p:sp>
        <p:nvSpPr>
          <p:cNvPr id="32" name="object 41">
            <a:extLst>
              <a:ext uri="{FF2B5EF4-FFF2-40B4-BE49-F238E27FC236}">
                <a16:creationId xmlns:a16="http://schemas.microsoft.com/office/drawing/2014/main" xmlns="" id="{D5B7A5BA-F0CC-DAE1-595B-BF91DE848A80}"/>
              </a:ext>
            </a:extLst>
          </p:cNvPr>
          <p:cNvSpPr/>
          <p:nvPr/>
        </p:nvSpPr>
        <p:spPr>
          <a:xfrm>
            <a:off x="5768829" y="152833"/>
            <a:ext cx="1002334" cy="302370"/>
          </a:xfrm>
          <a:prstGeom prst="rect">
            <a:avLst/>
          </a:prstGeom>
          <a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6BDD9BF8-D000-5031-4BE4-A594ABE39FDB}"/>
              </a:ext>
            </a:extLst>
          </p:cNvPr>
          <p:cNvSpPr txBox="1"/>
          <p:nvPr/>
        </p:nvSpPr>
        <p:spPr>
          <a:xfrm>
            <a:off x="499218" y="494763"/>
            <a:ext cx="4614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REVISTAS DA </a:t>
            </a:r>
            <a:r>
              <a:rPr lang="pt-BR" sz="2800" b="1" dirty="0" smtClean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CONDÉ NAST </a:t>
            </a:r>
            <a:endParaRPr lang="pt-BR" sz="2800" b="1" dirty="0">
              <a:solidFill>
                <a:srgbClr val="C87047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179067C5-BF97-BF47-CE71-BC514D3F10F8}"/>
              </a:ext>
            </a:extLst>
          </p:cNvPr>
          <p:cNvCxnSpPr>
            <a:cxnSpLocks/>
          </p:cNvCxnSpPr>
          <p:nvPr/>
        </p:nvCxnSpPr>
        <p:spPr>
          <a:xfrm>
            <a:off x="5100670" y="539085"/>
            <a:ext cx="0" cy="44463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m 34" descr="Logotipo&#10;&#10;Descrição gerada automaticamente">
            <a:extLst>
              <a:ext uri="{FF2B5EF4-FFF2-40B4-BE49-F238E27FC236}">
                <a16:creationId xmlns:a16="http://schemas.microsoft.com/office/drawing/2014/main" xmlns="" id="{6B908932-0DE2-B61C-F899-AD2AA0A12B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77" y="659169"/>
            <a:ext cx="776288" cy="322601"/>
          </a:xfrm>
          <a:prstGeom prst="rect">
            <a:avLst/>
          </a:prstGeom>
        </p:spPr>
      </p:pic>
      <p:pic>
        <p:nvPicPr>
          <p:cNvPr id="36" name="Imagem 35" descr="Uma imagem contendo desenho&#10;&#10;Descrição gerada automaticamente">
            <a:extLst>
              <a:ext uri="{FF2B5EF4-FFF2-40B4-BE49-F238E27FC236}">
                <a16:creationId xmlns:a16="http://schemas.microsoft.com/office/drawing/2014/main" xmlns="" id="{19345779-6E3D-FA89-B5C6-4A9E904F3F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34" y="647560"/>
            <a:ext cx="1278994" cy="266044"/>
          </a:xfrm>
          <a:prstGeom prst="rect">
            <a:avLst/>
          </a:prstGeom>
        </p:spPr>
      </p:pic>
      <p:pic>
        <p:nvPicPr>
          <p:cNvPr id="37" name="Imagem 36" descr="Logotipo">
            <a:extLst>
              <a:ext uri="{FF2B5EF4-FFF2-40B4-BE49-F238E27FC236}">
                <a16:creationId xmlns:a16="http://schemas.microsoft.com/office/drawing/2014/main" xmlns="" id="{7DE78555-1E6C-3C9C-EFF8-853699D3B38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62" y="641302"/>
            <a:ext cx="551393" cy="270099"/>
          </a:xfrm>
          <a:prstGeom prst="rect">
            <a:avLst/>
          </a:prstGeom>
        </p:spPr>
      </p:pic>
      <p:pic>
        <p:nvPicPr>
          <p:cNvPr id="38" name="Imagem 37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xmlns="" id="{8F9EFA07-F11E-38BA-9D64-CA4D67AF66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04" y="677636"/>
            <a:ext cx="939547" cy="25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27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0843F874-8DAA-83F5-97ED-0D2948F092B5}"/>
              </a:ext>
            </a:extLst>
          </p:cNvPr>
          <p:cNvSpPr txBox="1"/>
          <p:nvPr/>
        </p:nvSpPr>
        <p:spPr>
          <a:xfrm>
            <a:off x="2790107" y="1833711"/>
            <a:ext cx="40922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1/3 na vertical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 em 7,0cm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largura x 27,4cm de altura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 do arquivo: 8,0cm de largura 28,4cm de altura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Essa medida é a ocupação do espaço total na altura + 1/3 nas colunas, sendo 5mm de sangria em todas as margens. Na revista fica com 7,0 cm de largura por 27,4cm de altura.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Por conta do refile, reservar 1cm de margem de segurança interna em cada margem. Inserir marcas de corte.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 X1A, 300DPI, CMYK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A9C421A6-430E-A714-A3CE-7BCF7173775D}"/>
              </a:ext>
            </a:extLst>
          </p:cNvPr>
          <p:cNvSpPr txBox="1"/>
          <p:nvPr/>
        </p:nvSpPr>
        <p:spPr>
          <a:xfrm>
            <a:off x="8240736" y="4234368"/>
            <a:ext cx="38238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1/2 na horizontal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 em 21,8cm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de largura x 14,7cm de altura 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Essa medida é a ocupação do espaço total na largura + 1/2 na altura, sendo 5mm de sangria em todas as margens. Na revista fica com 20,8cm de largura por 13,7cm de altura.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Por conta do refile, reservar 1cm de margem de segurança interna em cada margem. Inserir marcas de corte.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 X1A, 300DPI, CMYK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xmlns="" id="{EEDFD8C5-12BA-88A8-4CE6-BB9F1006204E}"/>
              </a:ext>
            </a:extLst>
          </p:cNvPr>
          <p:cNvGrpSpPr/>
          <p:nvPr/>
        </p:nvGrpSpPr>
        <p:grpSpPr>
          <a:xfrm>
            <a:off x="484891" y="1791964"/>
            <a:ext cx="2073086" cy="2827914"/>
            <a:chOff x="484891" y="1629008"/>
            <a:chExt cx="2073086" cy="2827914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xmlns="" id="{337ACF8D-BC5B-A788-7075-CB27166C3241}"/>
                </a:ext>
              </a:extLst>
            </p:cNvPr>
            <p:cNvSpPr/>
            <p:nvPr/>
          </p:nvSpPr>
          <p:spPr>
            <a:xfrm>
              <a:off x="484891" y="1629008"/>
              <a:ext cx="2073086" cy="2827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Imagem 17" descr="Texto&#10;&#10;Descrição gerada automaticamente">
              <a:extLst>
                <a:ext uri="{FF2B5EF4-FFF2-40B4-BE49-F238E27FC236}">
                  <a16:creationId xmlns:a16="http://schemas.microsoft.com/office/drawing/2014/main" xmlns="" id="{AD94CAB0-06A7-1CBD-A954-F7CC84053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9"/>
            <a:stretch/>
          </p:blipFill>
          <p:spPr>
            <a:xfrm>
              <a:off x="615637" y="1793638"/>
              <a:ext cx="1924234" cy="2432891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xmlns="" id="{D8B0BB1C-9C4B-5605-99B5-567276389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46907" y="1804258"/>
              <a:ext cx="647470" cy="2368281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695FBEB9-B7AA-D324-C712-746B1B0BC75B}"/>
              </a:ext>
            </a:extLst>
          </p:cNvPr>
          <p:cNvGrpSpPr/>
          <p:nvPr/>
        </p:nvGrpSpPr>
        <p:grpSpPr>
          <a:xfrm>
            <a:off x="6074657" y="3900248"/>
            <a:ext cx="2073086" cy="2827914"/>
            <a:chOff x="6194615" y="2939775"/>
            <a:chExt cx="2073086" cy="2827914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xmlns="" id="{E1C566C4-D2BC-EB57-6A64-49136B8FE156}"/>
                </a:ext>
              </a:extLst>
            </p:cNvPr>
            <p:cNvSpPr/>
            <p:nvPr/>
          </p:nvSpPr>
          <p:spPr>
            <a:xfrm>
              <a:off x="6194615" y="2939775"/>
              <a:ext cx="2073086" cy="2827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 descr="Imagem capturada de tela de celular com aplicativo aberto&#10;&#10;Descrição gerada automaticamente com confiança baixa">
              <a:extLst>
                <a:ext uri="{FF2B5EF4-FFF2-40B4-BE49-F238E27FC236}">
                  <a16:creationId xmlns:a16="http://schemas.microsoft.com/office/drawing/2014/main" xmlns="" id="{6F33E1F2-67E0-015C-2D88-E4786EAF2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5"/>
            <a:stretch/>
          </p:blipFill>
          <p:spPr>
            <a:xfrm>
              <a:off x="6287608" y="3280015"/>
              <a:ext cx="1887100" cy="2364412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xmlns="" id="{6796872F-FA25-7ABC-BE98-14684623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58540" y="4403447"/>
              <a:ext cx="1816168" cy="1201744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F6CB899A-B684-065D-D326-A05B31D9113F}"/>
              </a:ext>
            </a:extLst>
          </p:cNvPr>
          <p:cNvGrpSpPr/>
          <p:nvPr/>
        </p:nvGrpSpPr>
        <p:grpSpPr>
          <a:xfrm>
            <a:off x="508055" y="279715"/>
            <a:ext cx="7238662" cy="944455"/>
            <a:chOff x="508055" y="279715"/>
            <a:chExt cx="7238662" cy="944455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xmlns="" id="{A0030ACD-E98D-C9B1-BFBA-5D226FDF804C}"/>
                </a:ext>
              </a:extLst>
            </p:cNvPr>
            <p:cNvSpPr txBox="1"/>
            <p:nvPr/>
          </p:nvSpPr>
          <p:spPr>
            <a:xfrm>
              <a:off x="508055" y="316870"/>
              <a:ext cx="18060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C87047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REVISTAS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xmlns="" id="{79C489C9-F686-B9AC-AC46-06DDA94CC477}"/>
                </a:ext>
              </a:extLst>
            </p:cNvPr>
            <p:cNvSpPr txBox="1"/>
            <p:nvPr/>
          </p:nvSpPr>
          <p:spPr>
            <a:xfrm>
              <a:off x="533455" y="916393"/>
              <a:ext cx="45383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Formato da revista: 20,8cm de largura 27,4cm de altura</a:t>
              </a:r>
            </a:p>
          </p:txBody>
        </p: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xmlns="" id="{81A9169E-56DF-6DCD-49A3-C608CFDCD061}"/>
                </a:ext>
              </a:extLst>
            </p:cNvPr>
            <p:cNvCxnSpPr/>
            <p:nvPr/>
          </p:nvCxnSpPr>
          <p:spPr>
            <a:xfrm>
              <a:off x="2399169" y="279715"/>
              <a:ext cx="0" cy="59753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Imagem 15" descr="Texto&#10;&#10;Descrição gerada automaticamente">
              <a:extLst>
                <a:ext uri="{FF2B5EF4-FFF2-40B4-BE49-F238E27FC236}">
                  <a16:creationId xmlns:a16="http://schemas.microsoft.com/office/drawing/2014/main" xmlns="" id="{BE3E6E5F-7EB4-E6DF-AE16-2B85CDF46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8688" y="416575"/>
              <a:ext cx="1397035" cy="307778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xmlns="" id="{6435A484-0790-1614-BB91-150FCD72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0465" y="387185"/>
              <a:ext cx="1739035" cy="290290"/>
            </a:xfrm>
            <a:prstGeom prst="rect">
              <a:avLst/>
            </a:prstGeom>
          </p:spPr>
        </p:pic>
        <p:sp>
          <p:nvSpPr>
            <p:cNvPr id="26" name="object 41">
              <a:extLst>
                <a:ext uri="{FF2B5EF4-FFF2-40B4-BE49-F238E27FC236}">
                  <a16:creationId xmlns:a16="http://schemas.microsoft.com/office/drawing/2014/main" xmlns="" id="{D5B7A5BA-F0CC-DAE1-595B-BF91DE848A80}"/>
                </a:ext>
              </a:extLst>
            </p:cNvPr>
            <p:cNvSpPr/>
            <p:nvPr/>
          </p:nvSpPr>
          <p:spPr>
            <a:xfrm>
              <a:off x="6511207" y="354586"/>
              <a:ext cx="1235510" cy="372711"/>
            </a:xfrm>
            <a:prstGeom prst="rect">
              <a:avLst/>
            </a:prstGeom>
            <a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1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36998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Noticiário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CaixaDeTexto 57">
            <a:extLst>
              <a:ext uri="{FF2B5EF4-FFF2-40B4-BE49-F238E27FC236}">
                <a16:creationId xmlns:a16="http://schemas.microsoft.com/office/drawing/2014/main" xmlns="" id="{4DEED6A0-A95D-AB29-0FAD-E6D8917FD2E2}"/>
              </a:ext>
            </a:extLst>
          </p:cNvPr>
          <p:cNvSpPr txBox="1"/>
          <p:nvPr/>
        </p:nvSpPr>
        <p:spPr>
          <a:xfrm>
            <a:off x="5743251" y="4905351"/>
            <a:ext cx="273267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Meia página dupla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6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12col x 26cm (61,4cm x 26cm)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GLOBO, VALOR, EXTRA e NITERÓI</a:t>
            </a: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xmlns="" id="{CCB2D5D6-74E0-2A88-02FA-50BBE7DF3263}"/>
              </a:ext>
            </a:extLst>
          </p:cNvPr>
          <p:cNvGrpSpPr/>
          <p:nvPr/>
        </p:nvGrpSpPr>
        <p:grpSpPr>
          <a:xfrm>
            <a:off x="2196380" y="3502352"/>
            <a:ext cx="3458306" cy="3016665"/>
            <a:chOff x="5291409" y="3502352"/>
            <a:chExt cx="3458306" cy="3016665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xmlns="" id="{F6592937-ED20-576D-121A-28661B8E19D3}"/>
                </a:ext>
              </a:extLst>
            </p:cNvPr>
            <p:cNvGrpSpPr/>
            <p:nvPr/>
          </p:nvGrpSpPr>
          <p:grpSpPr>
            <a:xfrm>
              <a:off x="5291409" y="3502352"/>
              <a:ext cx="3458306" cy="3016665"/>
              <a:chOff x="5321553" y="3502352"/>
              <a:chExt cx="3458306" cy="3016665"/>
            </a:xfrm>
          </p:grpSpPr>
          <p:pic>
            <p:nvPicPr>
              <p:cNvPr id="33" name="Imagem 32" descr="Padrão do plano de fundo&#10;&#10;Descrição gerada automaticamente com confiança média">
                <a:extLst>
                  <a:ext uri="{FF2B5EF4-FFF2-40B4-BE49-F238E27FC236}">
                    <a16:creationId xmlns:a16="http://schemas.microsoft.com/office/drawing/2014/main" xmlns="" id="{82B43C65-915C-E730-9602-555DC55C7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0708" y="3502352"/>
                <a:ext cx="1729151" cy="3016665"/>
              </a:xfrm>
              <a:prstGeom prst="rect">
                <a:avLst/>
              </a:prstGeom>
            </p:spPr>
          </p:pic>
          <p:pic>
            <p:nvPicPr>
              <p:cNvPr id="39" name="Imagem 38">
                <a:extLst>
                  <a:ext uri="{FF2B5EF4-FFF2-40B4-BE49-F238E27FC236}">
                    <a16:creationId xmlns:a16="http://schemas.microsoft.com/office/drawing/2014/main" xmlns="" id="{EE4FAAA2-AD76-BCF7-7AFD-83C8A8B69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50705" y="4905351"/>
                <a:ext cx="1615148" cy="1545300"/>
              </a:xfrm>
              <a:prstGeom prst="rect">
                <a:avLst/>
              </a:prstGeom>
            </p:spPr>
          </p:pic>
          <p:pic>
            <p:nvPicPr>
              <p:cNvPr id="40" name="Imagem 39" descr="Padrão do plano de fundo&#10;&#10;Descrição gerada automaticamente com confiança média">
                <a:extLst>
                  <a:ext uri="{FF2B5EF4-FFF2-40B4-BE49-F238E27FC236}">
                    <a16:creationId xmlns:a16="http://schemas.microsoft.com/office/drawing/2014/main" xmlns="" id="{9C24863D-2367-60C7-10D1-435723F9E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321553" y="3502352"/>
                <a:ext cx="1729152" cy="3016665"/>
              </a:xfrm>
              <a:prstGeom prst="rect">
                <a:avLst/>
              </a:prstGeom>
            </p:spPr>
          </p:pic>
          <p:pic>
            <p:nvPicPr>
              <p:cNvPr id="42" name="Imagem 41">
                <a:extLst>
                  <a:ext uri="{FF2B5EF4-FFF2-40B4-BE49-F238E27FC236}">
                    <a16:creationId xmlns:a16="http://schemas.microsoft.com/office/drawing/2014/main" xmlns="" id="{3706AAA9-4987-CF02-C5F7-C4DCA8209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35560" y="4905351"/>
                <a:ext cx="1615141" cy="1545299"/>
              </a:xfrm>
              <a:prstGeom prst="rect">
                <a:avLst/>
              </a:prstGeom>
            </p:spPr>
          </p:pic>
        </p:grpSp>
        <p:pic>
          <p:nvPicPr>
            <p:cNvPr id="51" name="Imagem 50" descr="Código QR&#10;&#10;Descrição gerada automaticamente">
              <a:extLst>
                <a:ext uri="{FF2B5EF4-FFF2-40B4-BE49-F238E27FC236}">
                  <a16:creationId xmlns:a16="http://schemas.microsoft.com/office/drawing/2014/main" xmlns="" id="{F973C6DC-56F2-9A2F-FE7A-06E628A5A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9" b="55978"/>
            <a:stretch/>
          </p:blipFill>
          <p:spPr>
            <a:xfrm>
              <a:off x="5405417" y="3672074"/>
              <a:ext cx="1521689" cy="1181280"/>
            </a:xfrm>
            <a:prstGeom prst="rect">
              <a:avLst/>
            </a:prstGeom>
          </p:spPr>
        </p:pic>
        <p:pic>
          <p:nvPicPr>
            <p:cNvPr id="53" name="Imagem 52" descr="Interface gráfica do usuário, Site&#10;&#10;Descrição gerada automaticamente">
              <a:extLst>
                <a:ext uri="{FF2B5EF4-FFF2-40B4-BE49-F238E27FC236}">
                  <a16:creationId xmlns:a16="http://schemas.microsoft.com/office/drawing/2014/main" xmlns="" id="{6B6B93BD-9CCD-8BC3-3F66-E5DFED8A9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299"/>
            <a:stretch/>
          </p:blipFill>
          <p:spPr>
            <a:xfrm>
              <a:off x="7109127" y="3672074"/>
              <a:ext cx="1548208" cy="1164911"/>
            </a:xfrm>
            <a:prstGeom prst="rect">
              <a:avLst/>
            </a:prstGeom>
          </p:spPr>
        </p:pic>
      </p:grpSp>
      <p:sp>
        <p:nvSpPr>
          <p:cNvPr id="55" name="CaixaDeTexto 54">
            <a:extLst>
              <a:ext uri="{FF2B5EF4-FFF2-40B4-BE49-F238E27FC236}">
                <a16:creationId xmlns:a16="http://schemas.microsoft.com/office/drawing/2014/main" xmlns="" id="{0A49DA08-0B0F-9ECF-223B-16307BDD0B73}"/>
              </a:ext>
            </a:extLst>
          </p:cNvPr>
          <p:cNvSpPr txBox="1"/>
          <p:nvPr/>
        </p:nvSpPr>
        <p:spPr>
          <a:xfrm>
            <a:off x="2171402" y="1794242"/>
            <a:ext cx="265733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Rouba-página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6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5col x 40cm (24,6cm x 40cm)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GLOBO, VALOR, EXTRA e NITERÓI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657D211E-50B9-CE31-9082-39DAE4BB1A50}"/>
              </a:ext>
            </a:extLst>
          </p:cNvPr>
          <p:cNvGrpSpPr/>
          <p:nvPr/>
        </p:nvGrpSpPr>
        <p:grpSpPr>
          <a:xfrm>
            <a:off x="239309" y="1536104"/>
            <a:ext cx="1798957" cy="3031978"/>
            <a:chOff x="9810109" y="2486826"/>
            <a:chExt cx="1798957" cy="303197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xmlns="" id="{EED4B76B-BFB8-17A8-A839-20C05A755ACD}"/>
                </a:ext>
              </a:extLst>
            </p:cNvPr>
            <p:cNvSpPr/>
            <p:nvPr/>
          </p:nvSpPr>
          <p:spPr>
            <a:xfrm>
              <a:off x="9810109" y="2486826"/>
              <a:ext cx="1798957" cy="3031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xmlns="" id="{BC989024-93D1-EF58-6FFF-E96EDD24F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20719" y="2530459"/>
              <a:ext cx="1741542" cy="2979799"/>
            </a:xfrm>
            <a:prstGeom prst="rect">
              <a:avLst/>
            </a:prstGeom>
          </p:spPr>
        </p:pic>
        <p:pic>
          <p:nvPicPr>
            <p:cNvPr id="13" name="object 25">
              <a:extLst>
                <a:ext uri="{FF2B5EF4-FFF2-40B4-BE49-F238E27FC236}">
                  <a16:creationId xmlns:a16="http://schemas.microsoft.com/office/drawing/2014/main" xmlns="" id="{B1B46081-8FCA-C8B9-8084-48EF635CD53A}"/>
                </a:ext>
              </a:extLst>
            </p:cNvPr>
            <p:cNvPicPr/>
            <p:nvPr/>
          </p:nvPicPr>
          <p:blipFill rotWithShape="1">
            <a:blip r:embed="rId9" cstate="print"/>
            <a:srcRect l="28085" t="35775" r="31220" b="33071"/>
            <a:stretch/>
          </p:blipFill>
          <p:spPr>
            <a:xfrm>
              <a:off x="9887821" y="3268469"/>
              <a:ext cx="1342046" cy="2163718"/>
            </a:xfrm>
            <a:prstGeom prst="rect">
              <a:avLst/>
            </a:prstGeom>
          </p:spPr>
        </p:pic>
      </p:grpSp>
      <p:sp>
        <p:nvSpPr>
          <p:cNvPr id="56" name="CaixaDeTexto 55">
            <a:extLst>
              <a:ext uri="{FF2B5EF4-FFF2-40B4-BE49-F238E27FC236}">
                <a16:creationId xmlns:a16="http://schemas.microsoft.com/office/drawing/2014/main" xmlns="" id="{4DEED6A0-A95D-AB29-0FAD-E6D8917FD2E2}"/>
              </a:ext>
            </a:extLst>
          </p:cNvPr>
          <p:cNvSpPr txBox="1"/>
          <p:nvPr/>
        </p:nvSpPr>
        <p:spPr>
          <a:xfrm>
            <a:off x="9381006" y="2424928"/>
            <a:ext cx="273267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Rouba-página dupla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6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10col x 40cm (51,2cm x 40cm)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GLOBO, VALOR, EXTRA e NITERÓI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2D3A4CA1-5801-11C3-2FD4-FFC33F9ABD14}"/>
              </a:ext>
            </a:extLst>
          </p:cNvPr>
          <p:cNvGrpSpPr/>
          <p:nvPr/>
        </p:nvGrpSpPr>
        <p:grpSpPr>
          <a:xfrm>
            <a:off x="5827558" y="1536104"/>
            <a:ext cx="3553448" cy="3040524"/>
            <a:chOff x="5291409" y="3493806"/>
            <a:chExt cx="3553448" cy="3040524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xmlns="" id="{F0E7C16B-1ED6-4408-F50B-D7DCB4FF5DAF}"/>
                </a:ext>
              </a:extLst>
            </p:cNvPr>
            <p:cNvGrpSpPr/>
            <p:nvPr/>
          </p:nvGrpSpPr>
          <p:grpSpPr>
            <a:xfrm>
              <a:off x="5291409" y="3502352"/>
              <a:ext cx="1798957" cy="3031978"/>
              <a:chOff x="9810109" y="2486826"/>
              <a:chExt cx="1798957" cy="3031978"/>
            </a:xfrm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xmlns="" id="{D9C5859E-4633-C8E4-2569-0251D218A531}"/>
                  </a:ext>
                </a:extLst>
              </p:cNvPr>
              <p:cNvSpPr/>
              <p:nvPr/>
            </p:nvSpPr>
            <p:spPr>
              <a:xfrm>
                <a:off x="9810109" y="2486826"/>
                <a:ext cx="1798957" cy="30319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xmlns="" id="{7901B906-3025-5491-5117-711FC470A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51702" y="2530459"/>
                <a:ext cx="1679575" cy="2979799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xmlns="" id="{BCD28B67-92F6-C207-F587-AFDCA0B79A86}"/>
                  </a:ext>
                </a:extLst>
              </p:cNvPr>
              <p:cNvPicPr/>
              <p:nvPr/>
            </p:nvPicPr>
            <p:blipFill rotWithShape="1">
              <a:blip r:embed="rId9" cstate="print"/>
              <a:srcRect l="28085" t="35775" r="33958" b="33071"/>
              <a:stretch/>
            </p:blipFill>
            <p:spPr>
              <a:xfrm>
                <a:off x="10184051" y="3265531"/>
                <a:ext cx="1375368" cy="2163718"/>
              </a:xfrm>
              <a:prstGeom prst="rect">
                <a:avLst/>
              </a:prstGeom>
            </p:spPr>
          </p:pic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xmlns="" id="{2B68E4F6-71C8-FB93-519A-B07CEEB8D298}"/>
                </a:ext>
              </a:extLst>
            </p:cNvPr>
            <p:cNvGrpSpPr/>
            <p:nvPr/>
          </p:nvGrpSpPr>
          <p:grpSpPr>
            <a:xfrm>
              <a:off x="7038802" y="3493806"/>
              <a:ext cx="1806055" cy="3031978"/>
              <a:chOff x="9803011" y="2486826"/>
              <a:chExt cx="1806055" cy="3031978"/>
            </a:xfrm>
          </p:grpSpPr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xmlns="" id="{681BF97B-A295-C2D3-1C6F-941D5C29400F}"/>
                  </a:ext>
                </a:extLst>
              </p:cNvPr>
              <p:cNvSpPr/>
              <p:nvPr/>
            </p:nvSpPr>
            <p:spPr>
              <a:xfrm>
                <a:off x="9810109" y="2486826"/>
                <a:ext cx="1798957" cy="30319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4" name="Imagem 3">
                <a:extLst>
                  <a:ext uri="{FF2B5EF4-FFF2-40B4-BE49-F238E27FC236}">
                    <a16:creationId xmlns:a16="http://schemas.microsoft.com/office/drawing/2014/main" xmlns="" id="{587BAFFA-4598-175D-308F-3B4470DCFA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51702" y="2530459"/>
                <a:ext cx="1679575" cy="2979798"/>
              </a:xfrm>
              <a:prstGeom prst="rect">
                <a:avLst/>
              </a:prstGeom>
            </p:spPr>
          </p:pic>
          <p:pic>
            <p:nvPicPr>
              <p:cNvPr id="29" name="object 25">
                <a:extLst>
                  <a:ext uri="{FF2B5EF4-FFF2-40B4-BE49-F238E27FC236}">
                    <a16:creationId xmlns:a16="http://schemas.microsoft.com/office/drawing/2014/main" xmlns="" id="{C014B367-C795-0268-F535-8342BBA810B0}"/>
                  </a:ext>
                </a:extLst>
              </p:cNvPr>
              <p:cNvPicPr/>
              <p:nvPr/>
            </p:nvPicPr>
            <p:blipFill rotWithShape="1">
              <a:blip r:embed="rId9" cstate="print"/>
              <a:srcRect l="30518" t="35775" r="31220" b="33071"/>
              <a:stretch/>
            </p:blipFill>
            <p:spPr>
              <a:xfrm>
                <a:off x="9803011" y="3273151"/>
                <a:ext cx="1375368" cy="21637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74600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Noticiário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0A49DA08-0B0F-9ECF-223B-16307BDD0B73}"/>
              </a:ext>
            </a:extLst>
          </p:cNvPr>
          <p:cNvSpPr txBox="1"/>
          <p:nvPr/>
        </p:nvSpPr>
        <p:spPr>
          <a:xfrm>
            <a:off x="3282954" y="2966315"/>
            <a:ext cx="265733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1/4 de página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6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3col x 26cm (14,6cm x 26cm)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GLOBO, VALOR, EXTRA e NITERÓI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xmlns="" id="{CF914D4A-4A95-7663-52C7-E14FB32DAF41}"/>
              </a:ext>
            </a:extLst>
          </p:cNvPr>
          <p:cNvGrpSpPr/>
          <p:nvPr/>
        </p:nvGrpSpPr>
        <p:grpSpPr>
          <a:xfrm>
            <a:off x="1421412" y="2255989"/>
            <a:ext cx="1729151" cy="3016665"/>
            <a:chOff x="1323926" y="1512606"/>
            <a:chExt cx="1729151" cy="3016665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xmlns="" id="{F192E621-C522-8297-39BC-CAA6E9BC5A57}"/>
                </a:ext>
              </a:extLst>
            </p:cNvPr>
            <p:cNvGrpSpPr/>
            <p:nvPr/>
          </p:nvGrpSpPr>
          <p:grpSpPr>
            <a:xfrm>
              <a:off x="1323926" y="1512606"/>
              <a:ext cx="1729151" cy="3016665"/>
              <a:chOff x="1323926" y="1512606"/>
              <a:chExt cx="1729151" cy="3016665"/>
            </a:xfrm>
          </p:grpSpPr>
          <p:pic>
            <p:nvPicPr>
              <p:cNvPr id="7" name="Imagem 6" descr="Padrão do plano de fundo&#10;&#10;Descrição gerada automaticamente com confiança média">
                <a:extLst>
                  <a:ext uri="{FF2B5EF4-FFF2-40B4-BE49-F238E27FC236}">
                    <a16:creationId xmlns:a16="http://schemas.microsoft.com/office/drawing/2014/main" xmlns="" id="{AF54DEE1-8AF5-95A7-46F8-44F1FA8D7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3926" y="1512606"/>
                <a:ext cx="1729151" cy="3016665"/>
              </a:xfrm>
              <a:prstGeom prst="rect">
                <a:avLst/>
              </a:prstGeom>
            </p:spPr>
          </p:pic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xmlns="" id="{A66B8EBC-E692-7ACF-5504-1357BCCFD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3887" y="3071701"/>
                <a:ext cx="750570" cy="1379720"/>
              </a:xfrm>
              <a:prstGeom prst="rect">
                <a:avLst/>
              </a:prstGeom>
            </p:spPr>
          </p:pic>
        </p:grpSp>
        <p:pic>
          <p:nvPicPr>
            <p:cNvPr id="4" name="Imagem 3" descr="Uma imagem contendo Texto&#10;&#10;Descrição gerada automaticamente">
              <a:extLst>
                <a:ext uri="{FF2B5EF4-FFF2-40B4-BE49-F238E27FC236}">
                  <a16:creationId xmlns:a16="http://schemas.microsoft.com/office/drawing/2014/main" xmlns="" id="{DDEE3339-6423-D86E-57BD-6519E38E4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0" b="1457"/>
            <a:stretch/>
          </p:blipFill>
          <p:spPr>
            <a:xfrm>
              <a:off x="1362081" y="1691980"/>
              <a:ext cx="1642376" cy="2759440"/>
            </a:xfrm>
            <a:prstGeom prst="rect">
              <a:avLst/>
            </a:prstGeom>
          </p:spPr>
        </p:pic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4DEED6A0-A95D-AB29-0FAD-E6D8917FD2E2}"/>
              </a:ext>
            </a:extLst>
          </p:cNvPr>
          <p:cNvSpPr txBox="1"/>
          <p:nvPr/>
        </p:nvSpPr>
        <p:spPr>
          <a:xfrm>
            <a:off x="8337881" y="2966315"/>
            <a:ext cx="265733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Rodapé padrão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6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6col x 10cm (29,7cm x 10cm)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GLOBO, VALOR, EXTRA e NITERÓI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6CE51BA8-CBC0-5E2A-90AD-F18528D33F05}"/>
              </a:ext>
            </a:extLst>
          </p:cNvPr>
          <p:cNvGrpSpPr/>
          <p:nvPr/>
        </p:nvGrpSpPr>
        <p:grpSpPr>
          <a:xfrm>
            <a:off x="6485051" y="2255989"/>
            <a:ext cx="1729152" cy="3016665"/>
            <a:chOff x="6974931" y="3502352"/>
            <a:chExt cx="1729152" cy="3016665"/>
          </a:xfrm>
        </p:grpSpPr>
        <p:pic>
          <p:nvPicPr>
            <p:cNvPr id="30" name="Imagem 29" descr="Padrão do plano de fundo&#10;&#10;Descrição gerada automaticamente com confiança média">
              <a:extLst>
                <a:ext uri="{FF2B5EF4-FFF2-40B4-BE49-F238E27FC236}">
                  <a16:creationId xmlns:a16="http://schemas.microsoft.com/office/drawing/2014/main" xmlns="" id="{8F63B6EE-AAEC-6E06-C9C3-7E19DE67A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4931" y="3502352"/>
              <a:ext cx="1729152" cy="3016665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xmlns="" id="{209E2ACB-DCB0-970A-8F54-72F0853B8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231" y="5998866"/>
              <a:ext cx="1615144" cy="451784"/>
            </a:xfrm>
            <a:prstGeom prst="rect">
              <a:avLst/>
            </a:prstGeom>
          </p:spPr>
        </p:pic>
        <p:pic>
          <p:nvPicPr>
            <p:cNvPr id="32" name="Imagem 31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xmlns="" id="{501C775C-F925-4D65-2FCC-40FE695C9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0" b="18886"/>
            <a:stretch/>
          </p:blipFill>
          <p:spPr>
            <a:xfrm>
              <a:off x="7045230" y="3673453"/>
              <a:ext cx="1615145" cy="2275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52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1132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Capas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FF92F1AF-8858-A875-94C7-C07ADA2E7283}"/>
              </a:ext>
            </a:extLst>
          </p:cNvPr>
          <p:cNvGrpSpPr/>
          <p:nvPr/>
        </p:nvGrpSpPr>
        <p:grpSpPr>
          <a:xfrm>
            <a:off x="1329695" y="1511935"/>
            <a:ext cx="1840854" cy="3195873"/>
            <a:chOff x="1249378" y="1566250"/>
            <a:chExt cx="1840854" cy="3195873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xmlns="" id="{F518ECFC-CAE0-8E98-C138-2D7A6B94B29C}"/>
                </a:ext>
              </a:extLst>
            </p:cNvPr>
            <p:cNvSpPr/>
            <p:nvPr/>
          </p:nvSpPr>
          <p:spPr>
            <a:xfrm>
              <a:off x="1249378" y="1566250"/>
              <a:ext cx="1840854" cy="3195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xmlns="" id="{58A6A716-7D3A-91FE-15BF-A9AC560D3715}"/>
                </a:ext>
              </a:extLst>
            </p:cNvPr>
            <p:cNvGrpSpPr/>
            <p:nvPr/>
          </p:nvGrpSpPr>
          <p:grpSpPr>
            <a:xfrm>
              <a:off x="1312753" y="1680460"/>
              <a:ext cx="1720158" cy="3002848"/>
              <a:chOff x="6991954" y="3509260"/>
              <a:chExt cx="1720158" cy="3002848"/>
            </a:xfrm>
          </p:grpSpPr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xmlns="" id="{1FD5808F-E1CE-A5DA-0FB2-F94FF973E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91954" y="3509260"/>
                <a:ext cx="1720158" cy="3002848"/>
              </a:xfrm>
              <a:prstGeom prst="rect">
                <a:avLst/>
              </a:prstGeom>
            </p:spPr>
          </p:pic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xmlns="" id="{44709216-B77F-B62D-05A8-E92676EF5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5231" y="6147302"/>
                <a:ext cx="1615144" cy="303347"/>
              </a:xfrm>
              <a:prstGeom prst="rect">
                <a:avLst/>
              </a:prstGeom>
            </p:spPr>
          </p:pic>
        </p:grp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B8C35881-6D4E-F5C2-FEA4-6B23F0FE05A9}"/>
              </a:ext>
            </a:extLst>
          </p:cNvPr>
          <p:cNvSpPr txBox="1"/>
          <p:nvPr/>
        </p:nvSpPr>
        <p:spPr>
          <a:xfrm>
            <a:off x="3288776" y="1797029"/>
            <a:ext cx="3240824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Capa edição 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Veículo: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G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LOBO E EXTRA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6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 máximo: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6col x 10cm (29,7cm x 10cm)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E33CAC29-7C2B-7D6D-2AC6-2AAFF9900E65}"/>
              </a:ext>
            </a:extLst>
          </p:cNvPr>
          <p:cNvSpPr txBox="1"/>
          <p:nvPr/>
        </p:nvSpPr>
        <p:spPr>
          <a:xfrm>
            <a:off x="8498437" y="4382628"/>
            <a:ext cx="3521862" cy="134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2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Veículo: </a:t>
            </a:r>
            <a:r>
              <a:rPr lang="pt-BR" sz="12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</a:t>
            </a:r>
            <a:r>
              <a:rPr lang="pt-BR" sz="12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ALOR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 máximo: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5col x 20cm (29,7cm x 20cm)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ou 4col x 26cm (23,7cm x 26cm)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B98FE277-3DE9-92B9-49E9-3A2DDE435BD1}"/>
              </a:ext>
            </a:extLst>
          </p:cNvPr>
          <p:cNvGrpSpPr/>
          <p:nvPr/>
        </p:nvGrpSpPr>
        <p:grpSpPr>
          <a:xfrm>
            <a:off x="6600262" y="3458433"/>
            <a:ext cx="1840854" cy="3195873"/>
            <a:chOff x="1249378" y="1566250"/>
            <a:chExt cx="1840854" cy="3195873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9E0C0EEB-7A8E-B520-8B94-92043EBBF77E}"/>
                </a:ext>
              </a:extLst>
            </p:cNvPr>
            <p:cNvSpPr/>
            <p:nvPr/>
          </p:nvSpPr>
          <p:spPr>
            <a:xfrm>
              <a:off x="1249378" y="1566250"/>
              <a:ext cx="1840854" cy="3195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xmlns="" id="{0139E2CB-4866-EAC4-5FAB-BDB70D5DDFDA}"/>
                </a:ext>
              </a:extLst>
            </p:cNvPr>
            <p:cNvGrpSpPr/>
            <p:nvPr/>
          </p:nvGrpSpPr>
          <p:grpSpPr>
            <a:xfrm>
              <a:off x="1312753" y="1702832"/>
              <a:ext cx="1720158" cy="2958104"/>
              <a:chOff x="6991954" y="3531632"/>
              <a:chExt cx="1720158" cy="2958104"/>
            </a:xfrm>
          </p:grpSpPr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xmlns="" id="{3EC4A7AE-0D4F-6B7A-092D-70C3FF816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91954" y="3531632"/>
                <a:ext cx="1720158" cy="2958104"/>
              </a:xfrm>
              <a:prstGeom prst="rect">
                <a:avLst/>
              </a:prstGeom>
            </p:spPr>
          </p:pic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xmlns="" id="{DECA9C05-0D8D-F309-00D2-C585E14AE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5231" y="5441124"/>
                <a:ext cx="1615144" cy="10486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71865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1132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Capas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1462C8A1-9822-10D9-29FD-750A9A496E92}"/>
              </a:ext>
            </a:extLst>
          </p:cNvPr>
          <p:cNvGrpSpPr/>
          <p:nvPr/>
        </p:nvGrpSpPr>
        <p:grpSpPr>
          <a:xfrm>
            <a:off x="1249378" y="1511935"/>
            <a:ext cx="1840854" cy="3195873"/>
            <a:chOff x="1249378" y="1566250"/>
            <a:chExt cx="1840854" cy="3195873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0B860BD2-CC30-ADDF-59B9-577372DF3685}"/>
                </a:ext>
              </a:extLst>
            </p:cNvPr>
            <p:cNvSpPr/>
            <p:nvPr/>
          </p:nvSpPr>
          <p:spPr>
            <a:xfrm>
              <a:off x="1249378" y="1566250"/>
              <a:ext cx="1840854" cy="3195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xmlns="" id="{B34CD64F-B374-895C-BACA-BD33DD62622F}"/>
                </a:ext>
              </a:extLst>
            </p:cNvPr>
            <p:cNvGrpSpPr/>
            <p:nvPr/>
          </p:nvGrpSpPr>
          <p:grpSpPr>
            <a:xfrm>
              <a:off x="1312753" y="1689357"/>
              <a:ext cx="1720158" cy="2948842"/>
              <a:chOff x="6991954" y="3518157"/>
              <a:chExt cx="1720158" cy="2948842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xmlns="" id="{0B9C7D37-0A23-30FC-A51B-1D908C8E8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91954" y="3518157"/>
                <a:ext cx="1720158" cy="2948842"/>
              </a:xfrm>
              <a:prstGeom prst="rect">
                <a:avLst/>
              </a:prstGeom>
            </p:spPr>
          </p:pic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xmlns="" id="{935ED9C1-466F-06EC-D0B1-CEB60DF6E8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5231" y="5042776"/>
                <a:ext cx="1615144" cy="1389768"/>
              </a:xfrm>
              <a:prstGeom prst="rect">
                <a:avLst/>
              </a:prstGeom>
            </p:spPr>
          </p:pic>
        </p:grp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BD22B25F-B707-40FD-48A0-2D655F6958B4}"/>
              </a:ext>
            </a:extLst>
          </p:cNvPr>
          <p:cNvSpPr txBox="1"/>
          <p:nvPr/>
        </p:nvSpPr>
        <p:spPr>
          <a:xfrm>
            <a:off x="3208459" y="1797029"/>
            <a:ext cx="3240824" cy="160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Capas internas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Veículo: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G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LOBO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Cadernos: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Economia e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aúde/Rio/Esportes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6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 máximo: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6col x 26cm (29,7cm x 26cm)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xmlns="" id="{2E2B6535-7F46-9513-3233-C26CED0E6FFE}"/>
              </a:ext>
            </a:extLst>
          </p:cNvPr>
          <p:cNvGrpSpPr/>
          <p:nvPr/>
        </p:nvGrpSpPr>
        <p:grpSpPr>
          <a:xfrm>
            <a:off x="6141265" y="3323144"/>
            <a:ext cx="1840854" cy="3195873"/>
            <a:chOff x="1249378" y="1566250"/>
            <a:chExt cx="1840854" cy="3195873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C38A9953-849B-31BF-D527-D808897BAA88}"/>
                </a:ext>
              </a:extLst>
            </p:cNvPr>
            <p:cNvSpPr/>
            <p:nvPr/>
          </p:nvSpPr>
          <p:spPr>
            <a:xfrm>
              <a:off x="1249378" y="1566250"/>
              <a:ext cx="1840854" cy="3195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xmlns="" id="{95F89F52-6ED7-C3AC-EA9A-D00849AC93AF}"/>
                </a:ext>
              </a:extLst>
            </p:cNvPr>
            <p:cNvGrpSpPr/>
            <p:nvPr/>
          </p:nvGrpSpPr>
          <p:grpSpPr>
            <a:xfrm>
              <a:off x="1313932" y="1689357"/>
              <a:ext cx="1717799" cy="2948842"/>
              <a:chOff x="6993133" y="3518157"/>
              <a:chExt cx="1717799" cy="2948842"/>
            </a:xfrm>
          </p:grpSpPr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xmlns="" id="{D9C1FCBB-30F3-42BC-D056-00ED4A64C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93133" y="3518157"/>
                <a:ext cx="1717799" cy="2948842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xmlns="" id="{E3CDBA46-ABD4-C447-7C6B-BE5103BB3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5231" y="5042776"/>
                <a:ext cx="1615144" cy="1389768"/>
              </a:xfrm>
              <a:prstGeom prst="rect">
                <a:avLst/>
              </a:prstGeom>
            </p:spPr>
          </p:pic>
        </p:grp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1D5FBA43-B2BE-1A3F-DFFC-77453969DFF5}"/>
              </a:ext>
            </a:extLst>
          </p:cNvPr>
          <p:cNvSpPr txBox="1"/>
          <p:nvPr/>
        </p:nvSpPr>
        <p:spPr>
          <a:xfrm>
            <a:off x="8084915" y="4382629"/>
            <a:ext cx="3838499" cy="160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1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</a:t>
            </a: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eículo: </a:t>
            </a: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ALOR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Cadernos: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Empresas, Finanças e Legislação SP ou RJ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6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 máximo: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6col x 26cm (29,7cm x 26cm)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ou 5col x 35cm (24,6cm x 35cm)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469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EU&amp;FDS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D22B25F-B707-40FD-48A0-2D655F6958B4}"/>
              </a:ext>
            </a:extLst>
          </p:cNvPr>
          <p:cNvSpPr txBox="1"/>
          <p:nvPr/>
        </p:nvSpPr>
        <p:spPr>
          <a:xfrm>
            <a:off x="2298655" y="1672783"/>
            <a:ext cx="3240824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</a:t>
            </a:r>
            <a:r>
              <a:rPr lang="pt-BR" sz="16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apa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 máximo: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5col x 20cm (29,7cm x 20cm)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ALOR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0731A987-D7BF-7CF9-2EDE-8894DFFC72E7}"/>
              </a:ext>
            </a:extLst>
          </p:cNvPr>
          <p:cNvGrpSpPr/>
          <p:nvPr/>
        </p:nvGrpSpPr>
        <p:grpSpPr>
          <a:xfrm>
            <a:off x="362565" y="1511935"/>
            <a:ext cx="1840854" cy="3195873"/>
            <a:chOff x="1249378" y="1566250"/>
            <a:chExt cx="1840854" cy="3195873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BF176233-15B6-491A-8A1A-8637500A7303}"/>
                </a:ext>
              </a:extLst>
            </p:cNvPr>
            <p:cNvSpPr/>
            <p:nvPr/>
          </p:nvSpPr>
          <p:spPr>
            <a:xfrm>
              <a:off x="1249378" y="1566250"/>
              <a:ext cx="1840854" cy="3195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xmlns="" id="{F164298B-4FF5-7225-2193-9EFA8FD8EF5B}"/>
                </a:ext>
              </a:extLst>
            </p:cNvPr>
            <p:cNvGrpSpPr/>
            <p:nvPr/>
          </p:nvGrpSpPr>
          <p:grpSpPr>
            <a:xfrm>
              <a:off x="1312753" y="1715460"/>
              <a:ext cx="1720158" cy="2896635"/>
              <a:chOff x="6991954" y="3544260"/>
              <a:chExt cx="1720158" cy="2896635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xmlns="" id="{B83EEE8C-3F79-3D18-AC6C-AAC5737FE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91954" y="3544260"/>
                <a:ext cx="1720158" cy="2896635"/>
              </a:xfrm>
              <a:prstGeom prst="rect">
                <a:avLst/>
              </a:prstGeom>
            </p:spPr>
          </p:pic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xmlns="" id="{1830C883-A066-0177-B029-65E7AE3F6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5231" y="5359646"/>
                <a:ext cx="1615144" cy="1072898"/>
              </a:xfrm>
              <a:prstGeom prst="rect">
                <a:avLst/>
              </a:prstGeom>
            </p:spPr>
          </p:pic>
        </p:grp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49E8923F-0138-92C0-3FCC-7D0C884ACA7A}"/>
              </a:ext>
            </a:extLst>
          </p:cNvPr>
          <p:cNvGrpSpPr/>
          <p:nvPr/>
        </p:nvGrpSpPr>
        <p:grpSpPr>
          <a:xfrm>
            <a:off x="2831355" y="3462868"/>
            <a:ext cx="1840854" cy="3195873"/>
            <a:chOff x="1249378" y="1566250"/>
            <a:chExt cx="1840854" cy="3195873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xmlns="" id="{3D486743-5CBE-BAFD-6A85-B65B3A0FADE4}"/>
                </a:ext>
              </a:extLst>
            </p:cNvPr>
            <p:cNvSpPr/>
            <p:nvPr/>
          </p:nvSpPr>
          <p:spPr>
            <a:xfrm>
              <a:off x="1249378" y="1566250"/>
              <a:ext cx="1840854" cy="3195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xmlns="" id="{88A9DA0C-7D62-87C8-8785-21C473281111}"/>
                </a:ext>
              </a:extLst>
            </p:cNvPr>
            <p:cNvGrpSpPr/>
            <p:nvPr/>
          </p:nvGrpSpPr>
          <p:grpSpPr>
            <a:xfrm>
              <a:off x="1313932" y="1714559"/>
              <a:ext cx="1717799" cy="2898438"/>
              <a:chOff x="6993133" y="3543359"/>
              <a:chExt cx="1717799" cy="2898438"/>
            </a:xfrm>
          </p:grpSpPr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xmlns="" id="{7D7F4A0A-3F5F-09B9-D9CF-3E163C332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93133" y="3543359"/>
                <a:ext cx="1717799" cy="2898438"/>
              </a:xfrm>
              <a:prstGeom prst="rect">
                <a:avLst/>
              </a:prstGeom>
            </p:spPr>
          </p:pic>
          <p:pic>
            <p:nvPicPr>
              <p:cNvPr id="22" name="Imagem 21">
                <a:extLst>
                  <a:ext uri="{FF2B5EF4-FFF2-40B4-BE49-F238E27FC236}">
                    <a16:creationId xmlns:a16="http://schemas.microsoft.com/office/drawing/2014/main" xmlns="" id="{A4DDDC3C-7F61-80B9-F479-81C067ED89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5231" y="3729506"/>
                <a:ext cx="1615144" cy="2703038"/>
              </a:xfrm>
              <a:prstGeom prst="rect">
                <a:avLst/>
              </a:prstGeom>
            </p:spPr>
          </p:pic>
        </p:grp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ABDDA298-4183-60B3-2D72-27DAE31C337A}"/>
              </a:ext>
            </a:extLst>
          </p:cNvPr>
          <p:cNvSpPr txBox="1"/>
          <p:nvPr/>
        </p:nvSpPr>
        <p:spPr>
          <a:xfrm>
            <a:off x="4775005" y="5055677"/>
            <a:ext cx="265733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Página inteira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5col x 52cm (29,7cm x 52cm)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VALOR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BD22B25F-B707-40FD-48A0-2D655F6958B4}"/>
              </a:ext>
            </a:extLst>
          </p:cNvPr>
          <p:cNvSpPr txBox="1"/>
          <p:nvPr/>
        </p:nvSpPr>
        <p:spPr>
          <a:xfrm>
            <a:off x="9432174" y="1672783"/>
            <a:ext cx="273267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Página dupla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10col x 52cm (61,4cm x 52cm)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VALOR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E2535D11-FEE2-B070-8EB8-2706B981A859}"/>
              </a:ext>
            </a:extLst>
          </p:cNvPr>
          <p:cNvSpPr/>
          <p:nvPr/>
        </p:nvSpPr>
        <p:spPr>
          <a:xfrm>
            <a:off x="5635829" y="1511935"/>
            <a:ext cx="1840854" cy="319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CB6D4FA5-C6F1-91F1-E4C2-51DE9004D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383" y="1660244"/>
            <a:ext cx="1717799" cy="2898438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796530DB-C141-C0F6-C1F1-5772FDF53DCC}"/>
              </a:ext>
            </a:extLst>
          </p:cNvPr>
          <p:cNvSpPr/>
          <p:nvPr/>
        </p:nvSpPr>
        <p:spPr>
          <a:xfrm>
            <a:off x="7443121" y="1511935"/>
            <a:ext cx="1840854" cy="319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3241FC16-E291-9386-882F-A569BE0907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7675" y="1660244"/>
            <a:ext cx="1717799" cy="2898438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xmlns="" id="{DBAB1357-0F0C-2D22-F82C-1786718E6EBD}"/>
              </a:ext>
            </a:extLst>
          </p:cNvPr>
          <p:cNvGrpSpPr/>
          <p:nvPr/>
        </p:nvGrpSpPr>
        <p:grpSpPr>
          <a:xfrm>
            <a:off x="5747657" y="1846391"/>
            <a:ext cx="3419576" cy="2703038"/>
            <a:chOff x="5752480" y="1846391"/>
            <a:chExt cx="3422437" cy="2703038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xmlns="" id="{A72BD378-A086-4F2E-810A-C0E5330B9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595"/>
            <a:stretch/>
          </p:blipFill>
          <p:spPr>
            <a:xfrm>
              <a:off x="5752480" y="1846391"/>
              <a:ext cx="1717798" cy="2703038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xmlns="" id="{68882CF5-F597-5877-972C-B2EB4065E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5966" y="1846391"/>
              <a:ext cx="1758951" cy="2703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950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EU&amp;FDS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248C1ED6-C653-9A74-6781-908C79132CD1}"/>
              </a:ext>
            </a:extLst>
          </p:cNvPr>
          <p:cNvGrpSpPr/>
          <p:nvPr/>
        </p:nvGrpSpPr>
        <p:grpSpPr>
          <a:xfrm>
            <a:off x="347647" y="1539611"/>
            <a:ext cx="1840854" cy="3195873"/>
            <a:chOff x="1249378" y="1566250"/>
            <a:chExt cx="1840854" cy="3195873"/>
          </a:xfrm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004BB079-2738-0A42-7E13-F76E39BC2E0B}"/>
                </a:ext>
              </a:extLst>
            </p:cNvPr>
            <p:cNvSpPr/>
            <p:nvPr/>
          </p:nvSpPr>
          <p:spPr>
            <a:xfrm>
              <a:off x="1249378" y="1566250"/>
              <a:ext cx="1840854" cy="3195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xmlns="" id="{1D238774-9C67-3298-FEEF-788EF843AF26}"/>
                </a:ext>
              </a:extLst>
            </p:cNvPr>
            <p:cNvGrpSpPr/>
            <p:nvPr/>
          </p:nvGrpSpPr>
          <p:grpSpPr>
            <a:xfrm>
              <a:off x="1313932" y="1714559"/>
              <a:ext cx="1717799" cy="2898438"/>
              <a:chOff x="6993133" y="3543359"/>
              <a:chExt cx="1717799" cy="2898438"/>
            </a:xfrm>
          </p:grpSpPr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xmlns="" id="{B6D273B4-AC7F-BD72-D737-3F42E21B7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93133" y="3543359"/>
                <a:ext cx="1717799" cy="2898438"/>
              </a:xfrm>
              <a:prstGeom prst="rect">
                <a:avLst/>
              </a:prstGeom>
            </p:spPr>
          </p:pic>
          <p:pic>
            <p:nvPicPr>
              <p:cNvPr id="28" name="Imagem 27">
                <a:extLst>
                  <a:ext uri="{FF2B5EF4-FFF2-40B4-BE49-F238E27FC236}">
                    <a16:creationId xmlns:a16="http://schemas.microsoft.com/office/drawing/2014/main" xmlns="" id="{830D36DA-2F5B-52AE-B859-38DA332A4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5231" y="5042776"/>
                <a:ext cx="1615144" cy="1389768"/>
              </a:xfrm>
              <a:prstGeom prst="rect">
                <a:avLst/>
              </a:prstGeom>
            </p:spPr>
          </p:pic>
        </p:grp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ABDDA298-4183-60B3-2D72-27DAE31C337A}"/>
              </a:ext>
            </a:extLst>
          </p:cNvPr>
          <p:cNvSpPr txBox="1"/>
          <p:nvPr/>
        </p:nvSpPr>
        <p:spPr>
          <a:xfrm>
            <a:off x="2290693" y="1700459"/>
            <a:ext cx="265733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Meia página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5col x 26cm (29,7cm x 26cm)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VALOR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5E97088A-BBA8-3B7E-ABAE-7E2D01F532E3}"/>
              </a:ext>
            </a:extLst>
          </p:cNvPr>
          <p:cNvGrpSpPr/>
          <p:nvPr/>
        </p:nvGrpSpPr>
        <p:grpSpPr>
          <a:xfrm>
            <a:off x="5351385" y="1539611"/>
            <a:ext cx="3648146" cy="3195873"/>
            <a:chOff x="643583" y="1627933"/>
            <a:chExt cx="3648146" cy="3195873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xmlns="" id="{A65787DB-5016-49D7-4906-F81293DBE49D}"/>
                </a:ext>
              </a:extLst>
            </p:cNvPr>
            <p:cNvGrpSpPr/>
            <p:nvPr/>
          </p:nvGrpSpPr>
          <p:grpSpPr>
            <a:xfrm>
              <a:off x="643583" y="1627933"/>
              <a:ext cx="1840854" cy="3195873"/>
              <a:chOff x="1249378" y="1566250"/>
              <a:chExt cx="1840854" cy="3195873"/>
            </a:xfrm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xmlns="" id="{43716839-5D49-6F0B-C0F9-B624E1611856}"/>
                  </a:ext>
                </a:extLst>
              </p:cNvPr>
              <p:cNvSpPr/>
              <p:nvPr/>
            </p:nvSpPr>
            <p:spPr>
              <a:xfrm>
                <a:off x="1249378" y="1566250"/>
                <a:ext cx="1840854" cy="3195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32" name="Agrupar 31">
                <a:extLst>
                  <a:ext uri="{FF2B5EF4-FFF2-40B4-BE49-F238E27FC236}">
                    <a16:creationId xmlns:a16="http://schemas.microsoft.com/office/drawing/2014/main" xmlns="" id="{DE382A94-E690-6643-CC38-BDBAAAC8F96E}"/>
                  </a:ext>
                </a:extLst>
              </p:cNvPr>
              <p:cNvGrpSpPr/>
              <p:nvPr/>
            </p:nvGrpSpPr>
            <p:grpSpPr>
              <a:xfrm>
                <a:off x="1313932" y="1714559"/>
                <a:ext cx="1742738" cy="2898438"/>
                <a:chOff x="6993133" y="3543359"/>
                <a:chExt cx="1742738" cy="2898438"/>
              </a:xfrm>
            </p:grpSpPr>
            <p:pic>
              <p:nvPicPr>
                <p:cNvPr id="33" name="Imagem 32">
                  <a:extLst>
                    <a:ext uri="{FF2B5EF4-FFF2-40B4-BE49-F238E27FC236}">
                      <a16:creationId xmlns:a16="http://schemas.microsoft.com/office/drawing/2014/main" xmlns="" id="{B44D26B2-4A54-47B5-A11B-0B66B1274A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993133" y="3543359"/>
                  <a:ext cx="1717798" cy="2898438"/>
                </a:xfrm>
                <a:prstGeom prst="rect">
                  <a:avLst/>
                </a:prstGeom>
              </p:spPr>
            </p:pic>
            <p:pic>
              <p:nvPicPr>
                <p:cNvPr id="34" name="Imagem 33">
                  <a:extLst>
                    <a:ext uri="{FF2B5EF4-FFF2-40B4-BE49-F238E27FC236}">
                      <a16:creationId xmlns:a16="http://schemas.microsoft.com/office/drawing/2014/main" xmlns="" id="{A5EB448F-DA25-131F-7FEA-1A0C8BE3F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45231" y="5026365"/>
                  <a:ext cx="1690640" cy="140617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xmlns="" id="{4C85BD2C-A771-CEC1-E98A-A0982A1BCA05}"/>
                </a:ext>
              </a:extLst>
            </p:cNvPr>
            <p:cNvGrpSpPr/>
            <p:nvPr/>
          </p:nvGrpSpPr>
          <p:grpSpPr>
            <a:xfrm>
              <a:off x="2450875" y="1627933"/>
              <a:ext cx="1840854" cy="3195873"/>
              <a:chOff x="1249378" y="1566250"/>
              <a:chExt cx="1840854" cy="3195873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xmlns="" id="{87A53597-B8A3-01DA-E41E-765A4FB099C5}"/>
                  </a:ext>
                </a:extLst>
              </p:cNvPr>
              <p:cNvSpPr/>
              <p:nvPr/>
            </p:nvSpPr>
            <p:spPr>
              <a:xfrm>
                <a:off x="1249378" y="1566250"/>
                <a:ext cx="1840854" cy="3195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2" name="Agrupar 11">
                <a:extLst>
                  <a:ext uri="{FF2B5EF4-FFF2-40B4-BE49-F238E27FC236}">
                    <a16:creationId xmlns:a16="http://schemas.microsoft.com/office/drawing/2014/main" xmlns="" id="{7A70503B-B815-151F-FB4E-2C09D9D2AA7C}"/>
                  </a:ext>
                </a:extLst>
              </p:cNvPr>
              <p:cNvGrpSpPr/>
              <p:nvPr/>
            </p:nvGrpSpPr>
            <p:grpSpPr>
              <a:xfrm>
                <a:off x="1249378" y="1714559"/>
                <a:ext cx="1782352" cy="2898438"/>
                <a:chOff x="6928579" y="3543359"/>
                <a:chExt cx="1782352" cy="2898438"/>
              </a:xfrm>
            </p:grpSpPr>
            <p:pic>
              <p:nvPicPr>
                <p:cNvPr id="2" name="Imagem 1">
                  <a:extLst>
                    <a:ext uri="{FF2B5EF4-FFF2-40B4-BE49-F238E27FC236}">
                      <a16:creationId xmlns:a16="http://schemas.microsoft.com/office/drawing/2014/main" xmlns="" id="{3D5EBBDF-B618-B3DE-D31E-A47CA8631C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993133" y="3543359"/>
                  <a:ext cx="1717798" cy="2898438"/>
                </a:xfrm>
                <a:prstGeom prst="rect">
                  <a:avLst/>
                </a:prstGeom>
              </p:spPr>
            </p:pic>
            <p:pic>
              <p:nvPicPr>
                <p:cNvPr id="4" name="Imagem 3">
                  <a:extLst>
                    <a:ext uri="{FF2B5EF4-FFF2-40B4-BE49-F238E27FC236}">
                      <a16:creationId xmlns:a16="http://schemas.microsoft.com/office/drawing/2014/main" xmlns="" id="{217D7A8F-2FB2-AE16-EE11-63E85D0278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28579" y="5026364"/>
                  <a:ext cx="1731796" cy="140617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BD22B25F-B707-40FD-48A0-2D655F6958B4}"/>
              </a:ext>
            </a:extLst>
          </p:cNvPr>
          <p:cNvSpPr txBox="1"/>
          <p:nvPr/>
        </p:nvSpPr>
        <p:spPr>
          <a:xfrm>
            <a:off x="9147730" y="1700459"/>
            <a:ext cx="273267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Meia página dupla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10col x 26cm (61,4cm x 26cm)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VALOR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xmlns="" id="{F8795703-189C-F87F-7AEF-FF716970279E}"/>
              </a:ext>
            </a:extLst>
          </p:cNvPr>
          <p:cNvGrpSpPr/>
          <p:nvPr/>
        </p:nvGrpSpPr>
        <p:grpSpPr>
          <a:xfrm>
            <a:off x="2824288" y="3323144"/>
            <a:ext cx="1840854" cy="3195873"/>
            <a:chOff x="1249378" y="1566250"/>
            <a:chExt cx="1840854" cy="3195873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xmlns="" id="{C9DA4028-EA5A-DE8E-462A-1179DDAE1C16}"/>
                </a:ext>
              </a:extLst>
            </p:cNvPr>
            <p:cNvSpPr/>
            <p:nvPr/>
          </p:nvSpPr>
          <p:spPr>
            <a:xfrm>
              <a:off x="1249378" y="1566250"/>
              <a:ext cx="1840854" cy="3195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xmlns="" id="{E6A152CB-7823-3A4F-96B7-877675DF20F8}"/>
                </a:ext>
              </a:extLst>
            </p:cNvPr>
            <p:cNvGrpSpPr/>
            <p:nvPr/>
          </p:nvGrpSpPr>
          <p:grpSpPr>
            <a:xfrm>
              <a:off x="1313932" y="1714559"/>
              <a:ext cx="1717798" cy="2898438"/>
              <a:chOff x="6993133" y="3543359"/>
              <a:chExt cx="1717798" cy="2898438"/>
            </a:xfrm>
          </p:grpSpPr>
          <p:pic>
            <p:nvPicPr>
              <p:cNvPr id="39" name="Imagem 38">
                <a:extLst>
                  <a:ext uri="{FF2B5EF4-FFF2-40B4-BE49-F238E27FC236}">
                    <a16:creationId xmlns:a16="http://schemas.microsoft.com/office/drawing/2014/main" xmlns="" id="{B069AA9F-553D-8AA3-ED79-7BE31465A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93133" y="3543359"/>
                <a:ext cx="1717798" cy="2898438"/>
              </a:xfrm>
              <a:prstGeom prst="rect">
                <a:avLst/>
              </a:prstGeom>
            </p:spPr>
          </p:pic>
          <p:pic>
            <p:nvPicPr>
              <p:cNvPr id="40" name="Imagem 39">
                <a:extLst>
                  <a:ext uri="{FF2B5EF4-FFF2-40B4-BE49-F238E27FC236}">
                    <a16:creationId xmlns:a16="http://schemas.microsoft.com/office/drawing/2014/main" xmlns="" id="{723485FD-3883-93B4-1E09-01BB2F179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5231" y="4272714"/>
                <a:ext cx="1238352" cy="2159830"/>
              </a:xfrm>
              <a:prstGeom prst="rect">
                <a:avLst/>
              </a:prstGeom>
            </p:spPr>
          </p:pic>
        </p:grpSp>
      </p:grpSp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ABDDA298-4183-60B3-2D72-27DAE31C337A}"/>
              </a:ext>
            </a:extLst>
          </p:cNvPr>
          <p:cNvSpPr txBox="1"/>
          <p:nvPr/>
        </p:nvSpPr>
        <p:spPr>
          <a:xfrm>
            <a:off x="4767334" y="4942410"/>
            <a:ext cx="265733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Rouba-página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5col x 40cm (23,7cm x 40cm)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VALOR</a:t>
            </a:r>
          </a:p>
        </p:txBody>
      </p:sp>
    </p:spTree>
    <p:extLst>
      <p:ext uri="{BB962C8B-B14F-4D97-AF65-F5344CB8AC3E}">
        <p14:creationId xmlns:p14="http://schemas.microsoft.com/office/powerpoint/2010/main" val="10134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EU&amp;FDS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BD22B25F-B707-40FD-48A0-2D655F6958B4}"/>
              </a:ext>
            </a:extLst>
          </p:cNvPr>
          <p:cNvSpPr txBox="1"/>
          <p:nvPr/>
        </p:nvSpPr>
        <p:spPr>
          <a:xfrm>
            <a:off x="4227965" y="1731076"/>
            <a:ext cx="273267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Rouba-página dupla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10col x 40cm (51,2cm x 40cm)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VALOR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xmlns="" id="{49809C3E-E7DE-0F72-6762-7C5D6B5AD353}"/>
              </a:ext>
            </a:extLst>
          </p:cNvPr>
          <p:cNvGrpSpPr/>
          <p:nvPr/>
        </p:nvGrpSpPr>
        <p:grpSpPr>
          <a:xfrm>
            <a:off x="458779" y="1570228"/>
            <a:ext cx="3648146" cy="3195873"/>
            <a:chOff x="643583" y="1627933"/>
            <a:chExt cx="3648146" cy="3195873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xmlns="" id="{10277502-1ED9-6EA8-D59F-C8EDCE6BA529}"/>
                </a:ext>
              </a:extLst>
            </p:cNvPr>
            <p:cNvGrpSpPr/>
            <p:nvPr/>
          </p:nvGrpSpPr>
          <p:grpSpPr>
            <a:xfrm>
              <a:off x="643583" y="1627933"/>
              <a:ext cx="1848538" cy="3195873"/>
              <a:chOff x="1249378" y="1566250"/>
              <a:chExt cx="1848538" cy="3195873"/>
            </a:xfrm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xmlns="" id="{3A99F00B-C052-0626-B4C1-C3E5F99E04E9}"/>
                  </a:ext>
                </a:extLst>
              </p:cNvPr>
              <p:cNvSpPr/>
              <p:nvPr/>
            </p:nvSpPr>
            <p:spPr>
              <a:xfrm>
                <a:off x="1249378" y="1566250"/>
                <a:ext cx="1840854" cy="3195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4" name="Agrupar 23">
                <a:extLst>
                  <a:ext uri="{FF2B5EF4-FFF2-40B4-BE49-F238E27FC236}">
                    <a16:creationId xmlns:a16="http://schemas.microsoft.com/office/drawing/2014/main" xmlns="" id="{567A699D-E7DA-48F5-90BF-B51FE27EDEF0}"/>
                  </a:ext>
                </a:extLst>
              </p:cNvPr>
              <p:cNvGrpSpPr/>
              <p:nvPr/>
            </p:nvGrpSpPr>
            <p:grpSpPr>
              <a:xfrm>
                <a:off x="1313932" y="1714560"/>
                <a:ext cx="1783984" cy="2898436"/>
                <a:chOff x="6993133" y="3543360"/>
                <a:chExt cx="1783984" cy="2898436"/>
              </a:xfrm>
            </p:grpSpPr>
            <p:pic>
              <p:nvPicPr>
                <p:cNvPr id="25" name="Imagem 24">
                  <a:extLst>
                    <a:ext uri="{FF2B5EF4-FFF2-40B4-BE49-F238E27FC236}">
                      <a16:creationId xmlns:a16="http://schemas.microsoft.com/office/drawing/2014/main" xmlns="" id="{97A8F93A-2EBB-FAC5-30BF-671AB9FC65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993133" y="3543360"/>
                  <a:ext cx="1717798" cy="2898436"/>
                </a:xfrm>
                <a:prstGeom prst="rect">
                  <a:avLst/>
                </a:prstGeom>
              </p:spPr>
            </p:pic>
            <p:pic>
              <p:nvPicPr>
                <p:cNvPr id="26" name="Imagem 25">
                  <a:extLst>
                    <a:ext uri="{FF2B5EF4-FFF2-40B4-BE49-F238E27FC236}">
                      <a16:creationId xmlns:a16="http://schemas.microsoft.com/office/drawing/2014/main" xmlns="" id="{DD434EA3-F0A1-794B-A457-5E651A4A6E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360989" y="4265875"/>
                  <a:ext cx="1416128" cy="216667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xmlns="" id="{E756E23E-5957-1684-9A07-704ACD878761}"/>
                </a:ext>
              </a:extLst>
            </p:cNvPr>
            <p:cNvGrpSpPr/>
            <p:nvPr/>
          </p:nvGrpSpPr>
          <p:grpSpPr>
            <a:xfrm>
              <a:off x="2450875" y="1627933"/>
              <a:ext cx="1840854" cy="3195873"/>
              <a:chOff x="1249378" y="1566250"/>
              <a:chExt cx="1840854" cy="3195873"/>
            </a:xfrm>
          </p:grpSpPr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xmlns="" id="{4C886B27-B51C-FB24-915A-7D9CA4478D32}"/>
                  </a:ext>
                </a:extLst>
              </p:cNvPr>
              <p:cNvSpPr/>
              <p:nvPr/>
            </p:nvSpPr>
            <p:spPr>
              <a:xfrm>
                <a:off x="1249378" y="1566250"/>
                <a:ext cx="1840854" cy="3195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0" name="Agrupar 19">
                <a:extLst>
                  <a:ext uri="{FF2B5EF4-FFF2-40B4-BE49-F238E27FC236}">
                    <a16:creationId xmlns:a16="http://schemas.microsoft.com/office/drawing/2014/main" xmlns="" id="{216026FE-223B-B61F-0BDE-EC8CE8730865}"/>
                  </a:ext>
                </a:extLst>
              </p:cNvPr>
              <p:cNvGrpSpPr/>
              <p:nvPr/>
            </p:nvGrpSpPr>
            <p:grpSpPr>
              <a:xfrm>
                <a:off x="1253260" y="1714560"/>
                <a:ext cx="1778470" cy="2898436"/>
                <a:chOff x="6932461" y="3543360"/>
                <a:chExt cx="1778470" cy="2898436"/>
              </a:xfrm>
            </p:grpSpPr>
            <p:pic>
              <p:nvPicPr>
                <p:cNvPr id="21" name="Imagem 20">
                  <a:extLst>
                    <a:ext uri="{FF2B5EF4-FFF2-40B4-BE49-F238E27FC236}">
                      <a16:creationId xmlns:a16="http://schemas.microsoft.com/office/drawing/2014/main" xmlns="" id="{99C54680-B728-E798-542C-F4738D45D0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993133" y="3543360"/>
                  <a:ext cx="1717798" cy="2898436"/>
                </a:xfrm>
                <a:prstGeom prst="rect">
                  <a:avLst/>
                </a:prstGeom>
              </p:spPr>
            </p:pic>
            <p:pic>
              <p:nvPicPr>
                <p:cNvPr id="22" name="Imagem 21">
                  <a:extLst>
                    <a:ext uri="{FF2B5EF4-FFF2-40B4-BE49-F238E27FC236}">
                      <a16:creationId xmlns:a16="http://schemas.microsoft.com/office/drawing/2014/main" xmlns="" id="{5305797A-511D-7924-5D8E-1216A6EBEF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32461" y="4265874"/>
                  <a:ext cx="1358122" cy="216667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xmlns="" id="{C4CDE95D-CC91-AFFD-B766-9CAE6AAC1BEA}"/>
              </a:ext>
            </a:extLst>
          </p:cNvPr>
          <p:cNvGrpSpPr/>
          <p:nvPr/>
        </p:nvGrpSpPr>
        <p:grpSpPr>
          <a:xfrm>
            <a:off x="4799693" y="3486103"/>
            <a:ext cx="1840854" cy="3195873"/>
            <a:chOff x="1249378" y="1566250"/>
            <a:chExt cx="1840854" cy="3195873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xmlns="" id="{1F82B825-E34B-E21B-F9A9-F0A6781600D8}"/>
                </a:ext>
              </a:extLst>
            </p:cNvPr>
            <p:cNvSpPr/>
            <p:nvPr/>
          </p:nvSpPr>
          <p:spPr>
            <a:xfrm>
              <a:off x="1249378" y="1566250"/>
              <a:ext cx="1840854" cy="3195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xmlns="" id="{6F616D2F-FED8-8903-2CE9-C3A804A2E050}"/>
                </a:ext>
              </a:extLst>
            </p:cNvPr>
            <p:cNvGrpSpPr/>
            <p:nvPr/>
          </p:nvGrpSpPr>
          <p:grpSpPr>
            <a:xfrm>
              <a:off x="1313932" y="1717013"/>
              <a:ext cx="1717798" cy="2893529"/>
              <a:chOff x="6993133" y="3545813"/>
              <a:chExt cx="1717798" cy="2893529"/>
            </a:xfrm>
          </p:grpSpPr>
          <p:pic>
            <p:nvPicPr>
              <p:cNvPr id="36" name="Imagem 35">
                <a:extLst>
                  <a:ext uri="{FF2B5EF4-FFF2-40B4-BE49-F238E27FC236}">
                    <a16:creationId xmlns:a16="http://schemas.microsoft.com/office/drawing/2014/main" xmlns="" id="{D2739182-19D2-A2B1-A3C9-4522CFAF5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93133" y="3545813"/>
                <a:ext cx="1717798" cy="2893529"/>
              </a:xfrm>
              <a:prstGeom prst="rect">
                <a:avLst/>
              </a:prstGeom>
            </p:spPr>
          </p:pic>
          <p:pic>
            <p:nvPicPr>
              <p:cNvPr id="37" name="Imagem 36">
                <a:extLst>
                  <a:ext uri="{FF2B5EF4-FFF2-40B4-BE49-F238E27FC236}">
                    <a16:creationId xmlns:a16="http://schemas.microsoft.com/office/drawing/2014/main" xmlns="" id="{577BEB87-266E-06DF-FB31-5A810FB6A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76588" y="5042258"/>
                <a:ext cx="929697" cy="1390286"/>
              </a:xfrm>
              <a:prstGeom prst="rect">
                <a:avLst/>
              </a:prstGeom>
            </p:spPr>
          </p:pic>
        </p:grp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ABDDA298-4183-60B3-2D72-27DAE31C337A}"/>
              </a:ext>
            </a:extLst>
          </p:cNvPr>
          <p:cNvSpPr txBox="1"/>
          <p:nvPr/>
        </p:nvSpPr>
        <p:spPr>
          <a:xfrm>
            <a:off x="6735897" y="5013210"/>
            <a:ext cx="265733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1/4 de página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3col x 26cm (17,7cm x 26cm)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VALOR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BD22B25F-B707-40FD-48A0-2D655F6958B4}"/>
              </a:ext>
            </a:extLst>
          </p:cNvPr>
          <p:cNvSpPr txBox="1"/>
          <p:nvPr/>
        </p:nvSpPr>
        <p:spPr>
          <a:xfrm>
            <a:off x="9262487" y="1731076"/>
            <a:ext cx="2657331" cy="134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Rodapé padrão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standard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5col x 10cm (29,7cm x 10cm)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VALOR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xmlns="" id="{9B8FDDCA-55C5-AF58-0547-E12DDD03C642}"/>
              </a:ext>
            </a:extLst>
          </p:cNvPr>
          <p:cNvGrpSpPr/>
          <p:nvPr/>
        </p:nvGrpSpPr>
        <p:grpSpPr>
          <a:xfrm>
            <a:off x="7342671" y="1553091"/>
            <a:ext cx="1840854" cy="3195873"/>
            <a:chOff x="1249378" y="1566250"/>
            <a:chExt cx="1840854" cy="3195873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xmlns="" id="{CA6EE0A9-9ABB-C240-AC63-B07714D8336B}"/>
                </a:ext>
              </a:extLst>
            </p:cNvPr>
            <p:cNvSpPr/>
            <p:nvPr/>
          </p:nvSpPr>
          <p:spPr>
            <a:xfrm>
              <a:off x="1249378" y="1566250"/>
              <a:ext cx="1840854" cy="3195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xmlns="" id="{92F1AC17-B585-4F5A-7397-44BC1CA1FB7D}"/>
                </a:ext>
              </a:extLst>
            </p:cNvPr>
            <p:cNvGrpSpPr/>
            <p:nvPr/>
          </p:nvGrpSpPr>
          <p:grpSpPr>
            <a:xfrm>
              <a:off x="1324811" y="1717013"/>
              <a:ext cx="1696039" cy="2893529"/>
              <a:chOff x="7004012" y="3545813"/>
              <a:chExt cx="1696039" cy="2893529"/>
            </a:xfrm>
          </p:grpSpPr>
          <p:pic>
            <p:nvPicPr>
              <p:cNvPr id="43" name="Imagem 42">
                <a:extLst>
                  <a:ext uri="{FF2B5EF4-FFF2-40B4-BE49-F238E27FC236}">
                    <a16:creationId xmlns:a16="http://schemas.microsoft.com/office/drawing/2014/main" xmlns="" id="{DC014399-378F-E727-3EDA-B7438E56D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04012" y="3545813"/>
                <a:ext cx="1696039" cy="2893529"/>
              </a:xfrm>
              <a:prstGeom prst="rect">
                <a:avLst/>
              </a:prstGeom>
            </p:spPr>
          </p:pic>
          <p:pic>
            <p:nvPicPr>
              <p:cNvPr id="44" name="Imagem 43">
                <a:extLst>
                  <a:ext uri="{FF2B5EF4-FFF2-40B4-BE49-F238E27FC236}">
                    <a16:creationId xmlns:a16="http://schemas.microsoft.com/office/drawing/2014/main" xmlns="" id="{414FD8D9-FD88-0044-A43E-2B0AB0B58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26492" y="5907386"/>
                <a:ext cx="1620570" cy="5251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83716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01421D-A9DD-75D4-7D46-FA1EB6150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0030ACD-E98D-C9B1-BFBA-5D226FDF804C}"/>
              </a:ext>
            </a:extLst>
          </p:cNvPr>
          <p:cNvSpPr txBox="1"/>
          <p:nvPr/>
        </p:nvSpPr>
        <p:spPr>
          <a:xfrm>
            <a:off x="615635" y="31687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9C489C9-F686-B9AC-AC46-06DDA94CC477}"/>
              </a:ext>
            </a:extLst>
          </p:cNvPr>
          <p:cNvSpPr txBox="1"/>
          <p:nvPr/>
        </p:nvSpPr>
        <p:spPr>
          <a:xfrm>
            <a:off x="2566475" y="316870"/>
            <a:ext cx="5645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87047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SUPLEMENTOS FORMATO REVISTA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81A9169E-56DF-6DCD-49A3-C608CFDCD061}"/>
              </a:ext>
            </a:extLst>
          </p:cNvPr>
          <p:cNvCxnSpPr/>
          <p:nvPr/>
        </p:nvCxnSpPr>
        <p:spPr>
          <a:xfrm>
            <a:off x="2399169" y="279715"/>
            <a:ext cx="0" cy="59753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D22B25F-B707-40FD-48A0-2D655F6958B4}"/>
              </a:ext>
            </a:extLst>
          </p:cNvPr>
          <p:cNvSpPr txBox="1"/>
          <p:nvPr/>
        </p:nvSpPr>
        <p:spPr>
          <a:xfrm>
            <a:off x="2568743" y="1671092"/>
            <a:ext cx="2616422" cy="2113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Página inteira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revista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5col x 27cm 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Medida sangrado: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26,7cm x 30,4cm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Medida não sangrado: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23,5cm x 27cm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RIO SHOW, CANAL EXTRA, ZONA SUL,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BARRA E TIJUCA/ ZONA NORTE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A7337D0-8986-9399-8FA3-20E34223DF1F}"/>
              </a:ext>
            </a:extLst>
          </p:cNvPr>
          <p:cNvSpPr txBox="1"/>
          <p:nvPr/>
        </p:nvSpPr>
        <p:spPr>
          <a:xfrm>
            <a:off x="4185102" y="4438489"/>
            <a:ext cx="2616422" cy="2144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Página dupla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revista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10col x 27cm 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Medida sangrado: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52,4cm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x 30,4cm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Medida não sangrado: </a:t>
            </a:r>
            <a:r>
              <a:rPr lang="pt-BR" sz="1100" kern="100" dirty="0" smtClean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49cm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x 27cm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RIO SHOW, CANAL EXTRA, ZONA SUL,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BARRA E TIJUCA/ ZONA NORTE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400FCEF3-4541-1693-63C3-9B5588C22230}"/>
              </a:ext>
            </a:extLst>
          </p:cNvPr>
          <p:cNvGrpSpPr/>
          <p:nvPr/>
        </p:nvGrpSpPr>
        <p:grpSpPr>
          <a:xfrm>
            <a:off x="717198" y="1498907"/>
            <a:ext cx="1709155" cy="2204815"/>
            <a:chOff x="1341690" y="2324456"/>
            <a:chExt cx="1709155" cy="2204815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C866AFB7-AC9B-9C18-C501-9E00DC5E007F}"/>
                </a:ext>
              </a:extLst>
            </p:cNvPr>
            <p:cNvSpPr/>
            <p:nvPr/>
          </p:nvSpPr>
          <p:spPr>
            <a:xfrm>
              <a:off x="1341690" y="2324456"/>
              <a:ext cx="1709155" cy="2204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xmlns="" id="{4221A684-4B77-C9F5-1A0D-92D5350AB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7931" y="2401369"/>
              <a:ext cx="1501140" cy="2059536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6BFA5558-4AE8-15DC-4C6E-4BD5FCBED0E8}"/>
              </a:ext>
            </a:extLst>
          </p:cNvPr>
          <p:cNvGrpSpPr/>
          <p:nvPr/>
        </p:nvGrpSpPr>
        <p:grpSpPr>
          <a:xfrm>
            <a:off x="748440" y="4311263"/>
            <a:ext cx="3322069" cy="2204815"/>
            <a:chOff x="2625154" y="4151205"/>
            <a:chExt cx="3322069" cy="2204815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xmlns="" id="{3405A4DB-8CDE-29C9-0263-5A84A5152580}"/>
                </a:ext>
              </a:extLst>
            </p:cNvPr>
            <p:cNvGrpSpPr/>
            <p:nvPr/>
          </p:nvGrpSpPr>
          <p:grpSpPr>
            <a:xfrm>
              <a:off x="4238068" y="4151205"/>
              <a:ext cx="1709155" cy="2204815"/>
              <a:chOff x="1341690" y="2324456"/>
              <a:chExt cx="1709155" cy="2204815"/>
            </a:xfrm>
          </p:grpSpPr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xmlns="" id="{5D442161-3F6C-9FA0-5C4A-D0C284F8BD63}"/>
                  </a:ext>
                </a:extLst>
              </p:cNvPr>
              <p:cNvSpPr/>
              <p:nvPr/>
            </p:nvSpPr>
            <p:spPr>
              <a:xfrm>
                <a:off x="1341690" y="2324456"/>
                <a:ext cx="1709155" cy="2204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xmlns="" id="{85425B48-B0E8-482E-7CCB-B01000DA0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9374" y="2401369"/>
                <a:ext cx="1597381" cy="2059536"/>
              </a:xfrm>
              <a:prstGeom prst="rect">
                <a:avLst/>
              </a:prstGeom>
            </p:spPr>
          </p:pic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xmlns="" id="{6242D9A1-8DAC-96C4-D605-1469A9D55520}"/>
                </a:ext>
              </a:extLst>
            </p:cNvPr>
            <p:cNvGrpSpPr/>
            <p:nvPr/>
          </p:nvGrpSpPr>
          <p:grpSpPr>
            <a:xfrm>
              <a:off x="2625154" y="4151205"/>
              <a:ext cx="1709155" cy="2204815"/>
              <a:chOff x="1341690" y="2324456"/>
              <a:chExt cx="1709155" cy="2204815"/>
            </a:xfrm>
          </p:grpSpPr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xmlns="" id="{B64BEA50-82A2-271E-1A04-240E3BB7C7E5}"/>
                  </a:ext>
                </a:extLst>
              </p:cNvPr>
              <p:cNvSpPr/>
              <p:nvPr/>
            </p:nvSpPr>
            <p:spPr>
              <a:xfrm>
                <a:off x="1341690" y="2324456"/>
                <a:ext cx="1709155" cy="2204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xmlns="" id="{EEA18128-4531-735C-994D-F7BF8FE7A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7931" y="2401369"/>
                <a:ext cx="1612914" cy="2059536"/>
              </a:xfrm>
              <a:prstGeom prst="rect">
                <a:avLst/>
              </a:prstGeom>
            </p:spPr>
          </p:pic>
        </p:grp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D22B25F-B707-40FD-48A0-2D655F6958B4}"/>
              </a:ext>
            </a:extLst>
          </p:cNvPr>
          <p:cNvSpPr txBox="1"/>
          <p:nvPr/>
        </p:nvSpPr>
        <p:spPr>
          <a:xfrm>
            <a:off x="9046283" y="1671092"/>
            <a:ext cx="2616422" cy="2113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Meia página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revista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5col x 14cm 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Medida sangrado: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26,7cm x 15,7cm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Medida não sangrado: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23,5cm x 14cm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RIO SHOW, CANAL EXTRA, ZONA SUL,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BARRA E TIJUCA/ ZONA NORTE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C2FFB758-C12F-48BA-31AD-E90FBA2DB91E}"/>
              </a:ext>
            </a:extLst>
          </p:cNvPr>
          <p:cNvGrpSpPr/>
          <p:nvPr/>
        </p:nvGrpSpPr>
        <p:grpSpPr>
          <a:xfrm>
            <a:off x="7194738" y="1498907"/>
            <a:ext cx="1745837" cy="2204815"/>
            <a:chOff x="1333923" y="1616596"/>
            <a:chExt cx="1745837" cy="2204815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xmlns="" id="{69D53B67-F3AF-7A7F-2004-D3B17B23FCFE}"/>
                </a:ext>
              </a:extLst>
            </p:cNvPr>
            <p:cNvGrpSpPr/>
            <p:nvPr/>
          </p:nvGrpSpPr>
          <p:grpSpPr>
            <a:xfrm>
              <a:off x="1333923" y="1616596"/>
              <a:ext cx="1709155" cy="2204815"/>
              <a:chOff x="1341690" y="2324456"/>
              <a:chExt cx="1709155" cy="2204815"/>
            </a:xfrm>
          </p:grpSpPr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xmlns="" id="{3CB0DF2A-504C-00C9-0B4E-2702FDC3A056}"/>
                  </a:ext>
                </a:extLst>
              </p:cNvPr>
              <p:cNvSpPr/>
              <p:nvPr/>
            </p:nvSpPr>
            <p:spPr>
              <a:xfrm>
                <a:off x="1341690" y="2324456"/>
                <a:ext cx="1709155" cy="2204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3" name="Imagem 22">
                <a:extLst>
                  <a:ext uri="{FF2B5EF4-FFF2-40B4-BE49-F238E27FC236}">
                    <a16:creationId xmlns:a16="http://schemas.microsoft.com/office/drawing/2014/main" xmlns="" id="{2D7AF04A-CE2F-54AB-E226-694D25418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7931" y="3425423"/>
                <a:ext cx="1501140" cy="1035482"/>
              </a:xfrm>
              <a:prstGeom prst="rect">
                <a:avLst/>
              </a:prstGeom>
            </p:spPr>
          </p:pic>
        </p:grpSp>
        <p:pic>
          <p:nvPicPr>
            <p:cNvPr id="21" name="Imagem 20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xmlns="" id="{164DC341-3294-0D5B-164B-F33956CD5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923" y="1699135"/>
              <a:ext cx="1745837" cy="962490"/>
            </a:xfrm>
            <a:prstGeom prst="rect">
              <a:avLst/>
            </a:prstGeom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4A7337D0-8986-9399-8FA3-20E34223DF1F}"/>
              </a:ext>
            </a:extLst>
          </p:cNvPr>
          <p:cNvSpPr txBox="1"/>
          <p:nvPr/>
        </p:nvSpPr>
        <p:spPr>
          <a:xfrm>
            <a:off x="9044873" y="4438489"/>
            <a:ext cx="2574166" cy="2113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1600" b="1" kern="100" dirty="0"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¼ de página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Formato: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revista 5 colunas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Tamanho: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5col x 7cm 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Medida sangrado: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26,7cm x 8,7cm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Medida não sangrado: 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23,5cm x 7cm</a:t>
            </a:r>
          </a:p>
          <a:p>
            <a:pPr>
              <a:lnSpc>
                <a:spcPts val="2000"/>
              </a:lnSpc>
            </a:pPr>
            <a:r>
              <a:rPr lang="pt-BR" sz="1100" b="1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Arquivo: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pdf</a:t>
            </a: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 x1a, 300dpi, </a:t>
            </a:r>
            <a:r>
              <a:rPr lang="pt-BR" sz="1100" kern="100" dirty="0" err="1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cmyk</a:t>
            </a:r>
            <a:endParaRPr lang="pt-BR" sz="1100" kern="100" dirty="0">
              <a:effectLst/>
              <a:latin typeface="Leelawadee" panose="020B0502040204020203" pitchFamily="34" charset="-34"/>
              <a:ea typeface="Aptos" panose="020B0004020202020204" pitchFamily="34" charset="0"/>
              <a:cs typeface="Leelawadee" panose="020B0502040204020203" pitchFamily="34" charset="-34"/>
            </a:endParaRP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RIO SHOW, CANAL EXTRA, ZONA SUL,</a:t>
            </a:r>
          </a:p>
          <a:p>
            <a:pPr>
              <a:lnSpc>
                <a:spcPts val="2000"/>
              </a:lnSpc>
            </a:pPr>
            <a:r>
              <a:rPr lang="pt-BR" sz="1100" kern="100" dirty="0">
                <a:effectLst/>
                <a:latin typeface="Leelawadee" panose="020B0502040204020203" pitchFamily="34" charset="-34"/>
                <a:ea typeface="Aptos" panose="020B0004020202020204" pitchFamily="34" charset="0"/>
                <a:cs typeface="Leelawadee" panose="020B0502040204020203" pitchFamily="34" charset="-34"/>
              </a:rPr>
              <a:t>BARRA E TIJUCA/ ZONA NORTE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498C421E-187D-15ED-74EF-59A7FE6C6689}"/>
              </a:ext>
            </a:extLst>
          </p:cNvPr>
          <p:cNvGrpSpPr/>
          <p:nvPr/>
        </p:nvGrpSpPr>
        <p:grpSpPr>
          <a:xfrm>
            <a:off x="7221125" y="4215028"/>
            <a:ext cx="1709155" cy="2204815"/>
            <a:chOff x="4272252" y="4099929"/>
            <a:chExt cx="1709155" cy="2204815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xmlns="" id="{0DA10D5D-876A-DFB7-DB63-EA164363DCAB}"/>
                </a:ext>
              </a:extLst>
            </p:cNvPr>
            <p:cNvGrpSpPr/>
            <p:nvPr/>
          </p:nvGrpSpPr>
          <p:grpSpPr>
            <a:xfrm>
              <a:off x="4272252" y="4099929"/>
              <a:ext cx="1709155" cy="2204815"/>
              <a:chOff x="1341690" y="2324456"/>
              <a:chExt cx="1709155" cy="2204815"/>
            </a:xfrm>
          </p:grpSpPr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xmlns="" id="{BBD60C93-3DE3-F39F-F971-20C99E86FF38}"/>
                  </a:ext>
                </a:extLst>
              </p:cNvPr>
              <p:cNvSpPr/>
              <p:nvPr/>
            </p:nvSpPr>
            <p:spPr>
              <a:xfrm>
                <a:off x="1341690" y="2324456"/>
                <a:ext cx="1709155" cy="2204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9" name="Imagem 28">
                <a:extLst>
                  <a:ext uri="{FF2B5EF4-FFF2-40B4-BE49-F238E27FC236}">
                    <a16:creationId xmlns:a16="http://schemas.microsoft.com/office/drawing/2014/main" xmlns="" id="{3B0E32B7-ACFF-DB2D-0E69-80CAC4D1A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7931" y="3966903"/>
                <a:ext cx="1501140" cy="494001"/>
              </a:xfrm>
              <a:prstGeom prst="rect">
                <a:avLst/>
              </a:prstGeom>
            </p:spPr>
          </p:pic>
        </p:grpSp>
        <p:pic>
          <p:nvPicPr>
            <p:cNvPr id="27" name="Imagem 26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xmlns="" id="{25A27F9D-535F-9E4D-5062-71EB4560B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491" y="4236266"/>
              <a:ext cx="1501141" cy="1438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08362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</TotalTime>
  <Words>1831</Words>
  <Application>Microsoft Office PowerPoint</Application>
  <PresentationFormat>Widescreen</PresentationFormat>
  <Paragraphs>276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Leelawadee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Levi Galvão Siqueira</dc:creator>
  <cp:lastModifiedBy>Aldivo Floro Canesso Neto - Operacoes Comerciais - Editora Globo</cp:lastModifiedBy>
  <cp:revision>93</cp:revision>
  <dcterms:created xsi:type="dcterms:W3CDTF">2024-07-16T19:14:26Z</dcterms:created>
  <dcterms:modified xsi:type="dcterms:W3CDTF">2025-12-05T16:21:13Z</dcterms:modified>
</cp:coreProperties>
</file>